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Lst>
  <p:notesMasterIdLst>
    <p:notesMasterId r:id="rId18"/>
  </p:notesMasterIdLst>
  <p:sldIdLst>
    <p:sldId id="256" r:id="rId3"/>
    <p:sldId id="259" r:id="rId4"/>
    <p:sldId id="258" r:id="rId5"/>
    <p:sldId id="260" r:id="rId6"/>
    <p:sldId id="266" r:id="rId7"/>
    <p:sldId id="294" r:id="rId8"/>
    <p:sldId id="295" r:id="rId9"/>
    <p:sldId id="296" r:id="rId10"/>
    <p:sldId id="304" r:id="rId11"/>
    <p:sldId id="303" r:id="rId12"/>
    <p:sldId id="300" r:id="rId13"/>
    <p:sldId id="299" r:id="rId14"/>
    <p:sldId id="297" r:id="rId15"/>
    <p:sldId id="302" r:id="rId16"/>
    <p:sldId id="298" r:id="rId17"/>
  </p:sldIdLst>
  <p:sldSz cx="9144000" cy="5143500" type="screen16x9"/>
  <p:notesSz cx="6858000" cy="9144000"/>
  <p:embeddedFontLst>
    <p:embeddedFont>
      <p:font typeface="Amarante" panose="020B0604020202020204" charset="0"/>
      <p:regular r:id="rId19"/>
    </p:embeddedFont>
    <p:embeddedFont>
      <p:font typeface="Bebas Neue" panose="020B0606020202050201" pitchFamily="34" charset="0"/>
      <p:regular r:id="rId20"/>
    </p:embeddedFont>
    <p:embeddedFont>
      <p:font typeface="Heebo" pitchFamily="2" charset="-79"/>
      <p:regular r:id="rId21"/>
      <p:bold r:id="rId22"/>
    </p:embeddedFont>
    <p:embeddedFont>
      <p:font typeface="Heebo Medium" pitchFamily="2" charset="-79"/>
      <p:regular r:id="rId23"/>
      <p:bold r:id="rId24"/>
    </p:embeddedFont>
    <p:embeddedFont>
      <p:font typeface="Roboto Medium" panose="02000000000000000000" pitchFamily="2"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6EDD14-0FDE-A526-6B78-0457734BF14B}" v="271" dt="2024-05-18T12:03:24.781"/>
    <p1510:client id="{A9C4F803-87C2-78DB-EB7F-5D80CAE31EE7}" v="225" dt="2024-05-17T07:06:00.098"/>
    <p1510:client id="{F97A2299-DE9C-B66C-FA09-E8905654DF06}" v="488" dt="2024-05-17T19:50:36.557"/>
  </p1510:revLst>
</p1510:revInfo>
</file>

<file path=ppt/tableStyles.xml><?xml version="1.0" encoding="utf-8"?>
<a:tblStyleLst xmlns:a="http://schemas.openxmlformats.org/drawingml/2006/main" def="{7DBD675B-D3AA-495E-A7B1-883A12D3142C}">
  <a:tblStyle styleId="{7DBD675B-D3AA-495E-A7B1-883A12D3142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362587-21DA-4BBD-85AA-70DE7445EFBA}"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2a892e5d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2a892e5d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1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9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27030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4330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644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3447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5617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0125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0766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2b6346993f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22b6346993f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377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10" name="Google Shape;10;p2"/>
          <p:cNvSpPr txBox="1">
            <a:spLocks noGrp="1"/>
          </p:cNvSpPr>
          <p:nvPr>
            <p:ph type="ctrTitle"/>
          </p:nvPr>
        </p:nvSpPr>
        <p:spPr>
          <a:xfrm>
            <a:off x="692375" y="1222565"/>
            <a:ext cx="4559100" cy="2219700"/>
          </a:xfrm>
          <a:prstGeom prst="rect">
            <a:avLst/>
          </a:prstGeom>
          <a:solidFill>
            <a:schemeClr val="dk2"/>
          </a:solidFill>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6300" b="0">
                <a:solidFill>
                  <a:srgbClr val="194B79"/>
                </a:solidFill>
                <a:latin typeface="Amarante"/>
                <a:ea typeface="Amarante"/>
                <a:cs typeface="Amarante"/>
                <a:sym typeface="Amarant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692375" y="3491925"/>
            <a:ext cx="4559100" cy="429000"/>
          </a:xfrm>
          <a:prstGeom prst="rect">
            <a:avLst/>
          </a:prstGeom>
          <a:solidFill>
            <a:srgbClr val="194B79"/>
          </a:solidFill>
        </p:spPr>
        <p:txBody>
          <a:bodyPr spcFirstLastPara="1" wrap="square" lIns="91425" tIns="91425" rIns="91425" bIns="91425" anchor="t" anchorCtr="0">
            <a:noAutofit/>
          </a:bodyPr>
          <a:lstStyle>
            <a:lvl1pPr lvl="0">
              <a:lnSpc>
                <a:spcPct val="100000"/>
              </a:lnSpc>
              <a:spcBef>
                <a:spcPts val="0"/>
              </a:spcBef>
              <a:spcAft>
                <a:spcPts val="0"/>
              </a:spcAft>
              <a:buSzPts val="1300"/>
              <a:buNone/>
              <a:defRPr sz="1600">
                <a:solidFill>
                  <a:schemeClr val="lt2"/>
                </a:solidFill>
                <a:latin typeface="Heebo"/>
                <a:ea typeface="Heebo"/>
                <a:cs typeface="Heebo"/>
                <a:sym typeface="Heebo"/>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a:spLocks noGrp="1"/>
          </p:cNvSpPr>
          <p:nvPr>
            <p:ph type="pic" idx="2"/>
          </p:nvPr>
        </p:nvSpPr>
        <p:spPr>
          <a:xfrm>
            <a:off x="5491225" y="779400"/>
            <a:ext cx="2960400" cy="3584700"/>
          </a:xfrm>
          <a:prstGeom prst="ellipse">
            <a:avLst/>
          </a:prstGeom>
          <a:noFill/>
          <a:ln w="19050" cap="flat" cmpd="sng">
            <a:solidFill>
              <a:schemeClr val="lt1"/>
            </a:solidFill>
            <a:prstDash val="solid"/>
            <a:round/>
            <a:headEnd type="none" w="sm" len="sm"/>
            <a:tailEnd type="none" w="sm" len="sm"/>
          </a:ln>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0"/>
        <p:cNvGrpSpPr/>
        <p:nvPr/>
      </p:nvGrpSpPr>
      <p:grpSpPr>
        <a:xfrm>
          <a:off x="0" y="0"/>
          <a:ext cx="0" cy="0"/>
          <a:chOff x="0" y="0"/>
          <a:chExt cx="0" cy="0"/>
        </a:xfrm>
      </p:grpSpPr>
      <p:pic>
        <p:nvPicPr>
          <p:cNvPr id="51" name="Google Shape;51;p11"/>
          <p:cNvPicPr preferRelativeResize="0"/>
          <p:nvPr/>
        </p:nvPicPr>
        <p:blipFill rotWithShape="1">
          <a:blip r:embed="rId2">
            <a:alphaModFix amt="44000"/>
          </a:blip>
          <a:srcRect/>
          <a:stretch/>
        </p:blipFill>
        <p:spPr>
          <a:xfrm>
            <a:off x="0" y="2232"/>
            <a:ext cx="9144003" cy="5139037"/>
          </a:xfrm>
          <a:prstGeom prst="rect">
            <a:avLst/>
          </a:prstGeom>
          <a:noFill/>
          <a:ln>
            <a:noFill/>
          </a:ln>
        </p:spPr>
      </p:pic>
      <p:sp>
        <p:nvSpPr>
          <p:cNvPr id="52" name="Google Shape;52;p11"/>
          <p:cNvSpPr txBox="1">
            <a:spLocks noGrp="1"/>
          </p:cNvSpPr>
          <p:nvPr>
            <p:ph type="title" hasCustomPrompt="1"/>
          </p:nvPr>
        </p:nvSpPr>
        <p:spPr>
          <a:xfrm>
            <a:off x="1746900" y="1793825"/>
            <a:ext cx="5650200" cy="10548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3" name="Google Shape;53;p11"/>
          <p:cNvSpPr txBox="1">
            <a:spLocks noGrp="1"/>
          </p:cNvSpPr>
          <p:nvPr>
            <p:ph type="subTitle" idx="1"/>
          </p:nvPr>
        </p:nvSpPr>
        <p:spPr>
          <a:xfrm>
            <a:off x="1746900" y="2919800"/>
            <a:ext cx="5650200" cy="4299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lt2"/>
                </a:solidFill>
                <a:latin typeface="Heebo"/>
                <a:ea typeface="Heebo"/>
                <a:cs typeface="Heebo"/>
                <a:sym typeface="Heebo"/>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1">
  <p:cSld name="BLANK_1">
    <p:bg>
      <p:bgPr>
        <a:solidFill>
          <a:schemeClr val="dk2"/>
        </a:solidFill>
        <a:effectLst/>
      </p:bgPr>
    </p:bg>
    <p:spTree>
      <p:nvGrpSpPr>
        <p:cNvPr id="1" name="Shape 55"/>
        <p:cNvGrpSpPr/>
        <p:nvPr/>
      </p:nvGrpSpPr>
      <p:grpSpPr>
        <a:xfrm>
          <a:off x="0" y="0"/>
          <a:ext cx="0" cy="0"/>
          <a:chOff x="0" y="0"/>
          <a:chExt cx="0" cy="0"/>
        </a:xfrm>
      </p:grpSpPr>
      <p:pic>
        <p:nvPicPr>
          <p:cNvPr id="56" name="Google Shape;56;p13"/>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57" name="Google Shape;57;p13"/>
          <p:cNvSpPr txBox="1">
            <a:spLocks noGrp="1"/>
          </p:cNvSpPr>
          <p:nvPr>
            <p:ph type="title"/>
          </p:nvPr>
        </p:nvSpPr>
        <p:spPr>
          <a:xfrm flipH="1">
            <a:off x="5407532" y="1484188"/>
            <a:ext cx="2947800" cy="121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 name="Google Shape;58;p13"/>
          <p:cNvSpPr txBox="1">
            <a:spLocks noGrp="1"/>
          </p:cNvSpPr>
          <p:nvPr>
            <p:ph type="title" idx="2" hasCustomPrompt="1"/>
          </p:nvPr>
        </p:nvSpPr>
        <p:spPr>
          <a:xfrm flipH="1">
            <a:off x="4048388" y="1506844"/>
            <a:ext cx="1195500" cy="1169100"/>
          </a:xfrm>
          <a:prstGeom prst="rect">
            <a:avLst/>
          </a:prstGeom>
          <a:solidFill>
            <a:schemeClr val="accent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59" name="Google Shape;59;p13"/>
          <p:cNvSpPr txBox="1">
            <a:spLocks noGrp="1"/>
          </p:cNvSpPr>
          <p:nvPr>
            <p:ph type="subTitle" idx="1"/>
          </p:nvPr>
        </p:nvSpPr>
        <p:spPr>
          <a:xfrm flipH="1">
            <a:off x="5522910" y="2937190"/>
            <a:ext cx="2892300" cy="6792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600">
                <a:solidFill>
                  <a:schemeClr val="lt2"/>
                </a:solidFill>
                <a:latin typeface="Heebo"/>
                <a:ea typeface="Heebo"/>
                <a:cs typeface="Heebo"/>
                <a:sym typeface="Heebo"/>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60" name="Google Shape;60;p13"/>
          <p:cNvSpPr>
            <a:spLocks noGrp="1"/>
          </p:cNvSpPr>
          <p:nvPr>
            <p:ph type="pic" idx="3"/>
          </p:nvPr>
        </p:nvSpPr>
        <p:spPr>
          <a:xfrm>
            <a:off x="713225" y="780275"/>
            <a:ext cx="2960400" cy="3584700"/>
          </a:xfrm>
          <a:prstGeom prst="ellipse">
            <a:avLst/>
          </a:prstGeom>
          <a:noFill/>
          <a:ln w="19050" cap="flat" cmpd="sng">
            <a:solidFill>
              <a:schemeClr val="lt1"/>
            </a:solidFill>
            <a:prstDash val="solid"/>
            <a:round/>
            <a:headEnd type="none" w="sm" len="sm"/>
            <a:tailEnd type="none" w="sm" len="sm"/>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1"/>
        <p:cNvGrpSpPr/>
        <p:nvPr/>
      </p:nvGrpSpPr>
      <p:grpSpPr>
        <a:xfrm>
          <a:off x="0" y="0"/>
          <a:ext cx="0" cy="0"/>
          <a:chOff x="0" y="0"/>
          <a:chExt cx="0" cy="0"/>
        </a:xfrm>
      </p:grpSpPr>
      <p:pic>
        <p:nvPicPr>
          <p:cNvPr id="62" name="Google Shape;62;p14"/>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63" name="Google Shape;63;p14"/>
          <p:cNvSpPr txBox="1">
            <a:spLocks noGrp="1"/>
          </p:cNvSpPr>
          <p:nvPr>
            <p:ph type="subTitle" idx="1"/>
          </p:nvPr>
        </p:nvSpPr>
        <p:spPr>
          <a:xfrm>
            <a:off x="1556839" y="1478435"/>
            <a:ext cx="3621000" cy="3945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latin typeface="Heebo Medium"/>
                <a:ea typeface="Heebo Medium"/>
                <a:cs typeface="Heebo Medium"/>
                <a:sym typeface="Heebo Medium"/>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64" name="Google Shape;64;p14"/>
          <p:cNvSpPr txBox="1">
            <a:spLocks noGrp="1"/>
          </p:cNvSpPr>
          <p:nvPr>
            <p:ph type="title" hasCustomPrompt="1"/>
          </p:nvPr>
        </p:nvSpPr>
        <p:spPr>
          <a:xfrm>
            <a:off x="756763" y="1083935"/>
            <a:ext cx="734700" cy="789000"/>
          </a:xfrm>
          <a:prstGeom prst="rect">
            <a:avLst/>
          </a:prstGeom>
          <a:solidFill>
            <a:schemeClr val="accent1"/>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5" name="Google Shape;65;p14"/>
          <p:cNvSpPr txBox="1">
            <a:spLocks noGrp="1"/>
          </p:cNvSpPr>
          <p:nvPr>
            <p:ph type="subTitle" idx="2"/>
          </p:nvPr>
        </p:nvSpPr>
        <p:spPr>
          <a:xfrm>
            <a:off x="1556839" y="1160135"/>
            <a:ext cx="3621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6" name="Google Shape;66;p14"/>
          <p:cNvSpPr txBox="1">
            <a:spLocks noGrp="1"/>
          </p:cNvSpPr>
          <p:nvPr>
            <p:ph type="title" idx="3"/>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
        <p:nvSpPr>
          <p:cNvPr id="67" name="Google Shape;67;p14"/>
          <p:cNvSpPr txBox="1">
            <a:spLocks noGrp="1"/>
          </p:cNvSpPr>
          <p:nvPr>
            <p:ph type="subTitle" idx="4"/>
          </p:nvPr>
        </p:nvSpPr>
        <p:spPr>
          <a:xfrm>
            <a:off x="2624839" y="2366860"/>
            <a:ext cx="3621000" cy="3945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latin typeface="Heebo Medium"/>
                <a:ea typeface="Heebo Medium"/>
                <a:cs typeface="Heebo Medium"/>
                <a:sym typeface="Heebo Medium"/>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68" name="Google Shape;68;p14"/>
          <p:cNvSpPr txBox="1">
            <a:spLocks noGrp="1"/>
          </p:cNvSpPr>
          <p:nvPr>
            <p:ph type="title" idx="5" hasCustomPrompt="1"/>
          </p:nvPr>
        </p:nvSpPr>
        <p:spPr>
          <a:xfrm>
            <a:off x="1825663" y="1994292"/>
            <a:ext cx="734700" cy="789000"/>
          </a:xfrm>
          <a:prstGeom prst="rect">
            <a:avLst/>
          </a:prstGeom>
          <a:solidFill>
            <a:schemeClr val="accent1"/>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 name="Google Shape;69;p14"/>
          <p:cNvSpPr txBox="1">
            <a:spLocks noGrp="1"/>
          </p:cNvSpPr>
          <p:nvPr>
            <p:ph type="subTitle" idx="6"/>
          </p:nvPr>
        </p:nvSpPr>
        <p:spPr>
          <a:xfrm>
            <a:off x="2624839" y="2048560"/>
            <a:ext cx="3621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0" name="Google Shape;70;p14"/>
          <p:cNvSpPr txBox="1">
            <a:spLocks noGrp="1"/>
          </p:cNvSpPr>
          <p:nvPr>
            <p:ph type="subTitle" idx="7"/>
          </p:nvPr>
        </p:nvSpPr>
        <p:spPr>
          <a:xfrm>
            <a:off x="3692839" y="3212411"/>
            <a:ext cx="3623700" cy="3945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latin typeface="Heebo Medium"/>
                <a:ea typeface="Heebo Medium"/>
                <a:cs typeface="Heebo Medium"/>
                <a:sym typeface="Heebo Medium"/>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71" name="Google Shape;71;p14"/>
          <p:cNvSpPr txBox="1">
            <a:spLocks noGrp="1"/>
          </p:cNvSpPr>
          <p:nvPr>
            <p:ph type="title" idx="8" hasCustomPrompt="1"/>
          </p:nvPr>
        </p:nvSpPr>
        <p:spPr>
          <a:xfrm>
            <a:off x="2894563" y="2904649"/>
            <a:ext cx="734700" cy="789000"/>
          </a:xfrm>
          <a:prstGeom prst="rect">
            <a:avLst/>
          </a:prstGeom>
          <a:solidFill>
            <a:schemeClr val="accent1"/>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4"/>
          <p:cNvSpPr txBox="1">
            <a:spLocks noGrp="1"/>
          </p:cNvSpPr>
          <p:nvPr>
            <p:ph type="subTitle" idx="9"/>
          </p:nvPr>
        </p:nvSpPr>
        <p:spPr>
          <a:xfrm>
            <a:off x="3692839" y="2894110"/>
            <a:ext cx="36237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3" name="Google Shape;73;p14"/>
          <p:cNvSpPr txBox="1">
            <a:spLocks noGrp="1"/>
          </p:cNvSpPr>
          <p:nvPr>
            <p:ph type="subTitle" idx="13"/>
          </p:nvPr>
        </p:nvSpPr>
        <p:spPr>
          <a:xfrm>
            <a:off x="4763539" y="4209509"/>
            <a:ext cx="3623700" cy="3945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latin typeface="Heebo Medium"/>
                <a:ea typeface="Heebo Medium"/>
                <a:cs typeface="Heebo Medium"/>
                <a:sym typeface="Heebo Medium"/>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74" name="Google Shape;74;p14"/>
          <p:cNvSpPr txBox="1">
            <a:spLocks noGrp="1"/>
          </p:cNvSpPr>
          <p:nvPr>
            <p:ph type="title" idx="14" hasCustomPrompt="1"/>
          </p:nvPr>
        </p:nvSpPr>
        <p:spPr>
          <a:xfrm>
            <a:off x="3963463" y="3815006"/>
            <a:ext cx="734700" cy="789000"/>
          </a:xfrm>
          <a:prstGeom prst="rect">
            <a:avLst/>
          </a:prstGeom>
          <a:solidFill>
            <a:schemeClr val="accent1"/>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4"/>
          <p:cNvSpPr txBox="1">
            <a:spLocks noGrp="1"/>
          </p:cNvSpPr>
          <p:nvPr>
            <p:ph type="subTitle" idx="15"/>
          </p:nvPr>
        </p:nvSpPr>
        <p:spPr>
          <a:xfrm>
            <a:off x="4763539" y="3891209"/>
            <a:ext cx="36237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76"/>
        <p:cNvGrpSpPr/>
        <p:nvPr/>
      </p:nvGrpSpPr>
      <p:grpSpPr>
        <a:xfrm>
          <a:off x="0" y="0"/>
          <a:ext cx="0" cy="0"/>
          <a:chOff x="0" y="0"/>
          <a:chExt cx="0" cy="0"/>
        </a:xfrm>
      </p:grpSpPr>
      <p:pic>
        <p:nvPicPr>
          <p:cNvPr id="77" name="Google Shape;77;p15"/>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78" name="Google Shape;78;p15"/>
          <p:cNvSpPr txBox="1">
            <a:spLocks noGrp="1"/>
          </p:cNvSpPr>
          <p:nvPr>
            <p:ph type="title"/>
          </p:nvPr>
        </p:nvSpPr>
        <p:spPr>
          <a:xfrm>
            <a:off x="2095325" y="2945313"/>
            <a:ext cx="4953300" cy="6063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3000"/>
              <a:buNone/>
              <a:defRPr sz="2500">
                <a:solidFill>
                  <a:schemeClr val="lt2"/>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79" name="Google Shape;79;p15"/>
          <p:cNvSpPr txBox="1">
            <a:spLocks noGrp="1"/>
          </p:cNvSpPr>
          <p:nvPr>
            <p:ph type="subTitle" idx="1"/>
          </p:nvPr>
        </p:nvSpPr>
        <p:spPr>
          <a:xfrm>
            <a:off x="2095375" y="1591888"/>
            <a:ext cx="4953300" cy="1176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3000"/>
              <a:buNone/>
              <a:defRPr sz="2200">
                <a:latin typeface="Heebo"/>
                <a:ea typeface="Heebo"/>
                <a:cs typeface="Heebo"/>
                <a:sym typeface="Heebo"/>
              </a:defRPr>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80"/>
        <p:cNvGrpSpPr/>
        <p:nvPr/>
      </p:nvGrpSpPr>
      <p:grpSpPr>
        <a:xfrm>
          <a:off x="0" y="0"/>
          <a:ext cx="0" cy="0"/>
          <a:chOff x="0" y="0"/>
          <a:chExt cx="0" cy="0"/>
        </a:xfrm>
      </p:grpSpPr>
      <p:pic>
        <p:nvPicPr>
          <p:cNvPr id="81" name="Google Shape;81;p16"/>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82" name="Google Shape;82;p16"/>
          <p:cNvSpPr txBox="1">
            <a:spLocks noGrp="1"/>
          </p:cNvSpPr>
          <p:nvPr>
            <p:ph type="title"/>
          </p:nvPr>
        </p:nvSpPr>
        <p:spPr>
          <a:xfrm>
            <a:off x="794188" y="1484200"/>
            <a:ext cx="4204500" cy="121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83" name="Google Shape;83;p16"/>
          <p:cNvSpPr txBox="1">
            <a:spLocks noGrp="1"/>
          </p:cNvSpPr>
          <p:nvPr>
            <p:ph type="subTitle" idx="1"/>
          </p:nvPr>
        </p:nvSpPr>
        <p:spPr>
          <a:xfrm>
            <a:off x="891588" y="2818200"/>
            <a:ext cx="4125300" cy="8223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solidFill>
                  <a:schemeClr val="lt2"/>
                </a:solidFill>
                <a:latin typeface="Heebo"/>
                <a:ea typeface="Heebo"/>
                <a:cs typeface="Heebo"/>
                <a:sym typeface="Heebo"/>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84" name="Google Shape;84;p16"/>
          <p:cNvSpPr>
            <a:spLocks noGrp="1"/>
          </p:cNvSpPr>
          <p:nvPr>
            <p:ph type="pic" idx="2"/>
          </p:nvPr>
        </p:nvSpPr>
        <p:spPr>
          <a:xfrm>
            <a:off x="5389413" y="779400"/>
            <a:ext cx="2960400" cy="3584700"/>
          </a:xfrm>
          <a:prstGeom prst="ellipse">
            <a:avLst/>
          </a:prstGeom>
          <a:noFill/>
          <a:ln w="19050" cap="flat" cmpd="sng">
            <a:solidFill>
              <a:schemeClr val="lt1"/>
            </a:solidFill>
            <a:prstDash val="solid"/>
            <a:round/>
            <a:headEnd type="none" w="sm" len="sm"/>
            <a:tailEnd type="none" w="sm" len="sm"/>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85"/>
        <p:cNvGrpSpPr/>
        <p:nvPr/>
      </p:nvGrpSpPr>
      <p:grpSpPr>
        <a:xfrm>
          <a:off x="0" y="0"/>
          <a:ext cx="0" cy="0"/>
          <a:chOff x="0" y="0"/>
          <a:chExt cx="0" cy="0"/>
        </a:xfrm>
      </p:grpSpPr>
      <p:pic>
        <p:nvPicPr>
          <p:cNvPr id="86" name="Google Shape;86;p17"/>
          <p:cNvPicPr preferRelativeResize="0"/>
          <p:nvPr/>
        </p:nvPicPr>
        <p:blipFill rotWithShape="1">
          <a:blip r:embed="rId2">
            <a:alphaModFix amt="44000"/>
          </a:blip>
          <a:srcRect/>
          <a:stretch/>
        </p:blipFill>
        <p:spPr>
          <a:xfrm flipH="1">
            <a:off x="0" y="2232"/>
            <a:ext cx="9144003" cy="5139037"/>
          </a:xfrm>
          <a:prstGeom prst="rect">
            <a:avLst/>
          </a:prstGeom>
          <a:noFill/>
          <a:ln>
            <a:noFill/>
          </a:ln>
        </p:spPr>
      </p:pic>
      <p:sp>
        <p:nvSpPr>
          <p:cNvPr id="87" name="Google Shape;87;p17"/>
          <p:cNvSpPr txBox="1">
            <a:spLocks noGrp="1"/>
          </p:cNvSpPr>
          <p:nvPr>
            <p:ph type="title"/>
          </p:nvPr>
        </p:nvSpPr>
        <p:spPr>
          <a:xfrm>
            <a:off x="813250" y="1593225"/>
            <a:ext cx="3722700" cy="598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88" name="Google Shape;88;p17"/>
          <p:cNvSpPr txBox="1">
            <a:spLocks noGrp="1"/>
          </p:cNvSpPr>
          <p:nvPr>
            <p:ph type="subTitle" idx="1"/>
          </p:nvPr>
        </p:nvSpPr>
        <p:spPr>
          <a:xfrm>
            <a:off x="888174" y="2397850"/>
            <a:ext cx="3647700" cy="8223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a:solidFill>
                  <a:schemeClr val="lt2"/>
                </a:solidFill>
                <a:latin typeface="Heebo"/>
                <a:ea typeface="Heebo"/>
                <a:cs typeface="Heebo"/>
                <a:sym typeface="Heebo"/>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91" name="Google Shape;91;p18"/>
          <p:cNvSpPr txBox="1">
            <a:spLocks noGrp="1"/>
          </p:cNvSpPr>
          <p:nvPr>
            <p:ph type="title"/>
          </p:nvPr>
        </p:nvSpPr>
        <p:spPr>
          <a:xfrm>
            <a:off x="4708075" y="1593225"/>
            <a:ext cx="3722700" cy="59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500"/>
              <a:buNone/>
              <a:defRPr/>
            </a:lvl1pPr>
            <a:lvl2pPr lvl="1" algn="r" rtl="0">
              <a:spcBef>
                <a:spcPts val="0"/>
              </a:spcBef>
              <a:spcAft>
                <a:spcPts val="0"/>
              </a:spcAft>
              <a:buSzPts val="3500"/>
              <a:buNone/>
              <a:defRPr/>
            </a:lvl2pPr>
            <a:lvl3pPr lvl="2" algn="r" rtl="0">
              <a:spcBef>
                <a:spcPts val="0"/>
              </a:spcBef>
              <a:spcAft>
                <a:spcPts val="0"/>
              </a:spcAft>
              <a:buSzPts val="3500"/>
              <a:buNone/>
              <a:defRPr/>
            </a:lvl3pPr>
            <a:lvl4pPr lvl="3" algn="r" rtl="0">
              <a:spcBef>
                <a:spcPts val="0"/>
              </a:spcBef>
              <a:spcAft>
                <a:spcPts val="0"/>
              </a:spcAft>
              <a:buSzPts val="3500"/>
              <a:buNone/>
              <a:defRPr/>
            </a:lvl4pPr>
            <a:lvl5pPr lvl="4" algn="r" rtl="0">
              <a:spcBef>
                <a:spcPts val="0"/>
              </a:spcBef>
              <a:spcAft>
                <a:spcPts val="0"/>
              </a:spcAft>
              <a:buSzPts val="3500"/>
              <a:buNone/>
              <a:defRPr/>
            </a:lvl5pPr>
            <a:lvl6pPr lvl="5" algn="r" rtl="0">
              <a:spcBef>
                <a:spcPts val="0"/>
              </a:spcBef>
              <a:spcAft>
                <a:spcPts val="0"/>
              </a:spcAft>
              <a:buSzPts val="3500"/>
              <a:buNone/>
              <a:defRPr/>
            </a:lvl6pPr>
            <a:lvl7pPr lvl="6" algn="r" rtl="0">
              <a:spcBef>
                <a:spcPts val="0"/>
              </a:spcBef>
              <a:spcAft>
                <a:spcPts val="0"/>
              </a:spcAft>
              <a:buSzPts val="3500"/>
              <a:buNone/>
              <a:defRPr/>
            </a:lvl7pPr>
            <a:lvl8pPr lvl="7" algn="r" rtl="0">
              <a:spcBef>
                <a:spcPts val="0"/>
              </a:spcBef>
              <a:spcAft>
                <a:spcPts val="0"/>
              </a:spcAft>
              <a:buSzPts val="3500"/>
              <a:buNone/>
              <a:defRPr/>
            </a:lvl8pPr>
            <a:lvl9pPr lvl="8" algn="r" rtl="0">
              <a:spcBef>
                <a:spcPts val="0"/>
              </a:spcBef>
              <a:spcAft>
                <a:spcPts val="0"/>
              </a:spcAft>
              <a:buSzPts val="3500"/>
              <a:buNone/>
              <a:defRPr/>
            </a:lvl9pPr>
          </a:lstStyle>
          <a:p>
            <a:endParaRPr/>
          </a:p>
        </p:txBody>
      </p:sp>
      <p:sp>
        <p:nvSpPr>
          <p:cNvPr id="92" name="Google Shape;92;p18"/>
          <p:cNvSpPr txBox="1">
            <a:spLocks noGrp="1"/>
          </p:cNvSpPr>
          <p:nvPr>
            <p:ph type="subTitle" idx="1"/>
          </p:nvPr>
        </p:nvSpPr>
        <p:spPr>
          <a:xfrm>
            <a:off x="4782999" y="2397850"/>
            <a:ext cx="3647700" cy="822300"/>
          </a:xfrm>
          <a:prstGeom prst="rect">
            <a:avLst/>
          </a:prstGeom>
          <a:solidFill>
            <a:schemeClr val="lt1"/>
          </a:solidFill>
        </p:spPr>
        <p:txBody>
          <a:bodyPr spcFirstLastPara="1" wrap="square" lIns="91425" tIns="91425" rIns="91425" bIns="91425" anchor="t" anchorCtr="0">
            <a:noAutofit/>
          </a:bodyPr>
          <a:lstStyle>
            <a:lvl1pPr lvl="0" algn="r" rtl="0">
              <a:lnSpc>
                <a:spcPct val="100000"/>
              </a:lnSpc>
              <a:spcBef>
                <a:spcPts val="0"/>
              </a:spcBef>
              <a:spcAft>
                <a:spcPts val="0"/>
              </a:spcAft>
              <a:buSzPts val="1300"/>
              <a:buNone/>
              <a:defRPr>
                <a:solidFill>
                  <a:schemeClr val="lt2"/>
                </a:solidFill>
                <a:latin typeface="Heebo"/>
                <a:ea typeface="Heebo"/>
                <a:cs typeface="Heebo"/>
                <a:sym typeface="Heebo"/>
              </a:defRPr>
            </a:lvl1pPr>
            <a:lvl2pPr lvl="1" algn="r" rtl="0">
              <a:lnSpc>
                <a:spcPct val="100000"/>
              </a:lnSpc>
              <a:spcBef>
                <a:spcPts val="0"/>
              </a:spcBef>
              <a:spcAft>
                <a:spcPts val="0"/>
              </a:spcAft>
              <a:buSzPts val="1300"/>
              <a:buNone/>
              <a:defRPr/>
            </a:lvl2pPr>
            <a:lvl3pPr lvl="2" algn="r" rtl="0">
              <a:lnSpc>
                <a:spcPct val="100000"/>
              </a:lnSpc>
              <a:spcBef>
                <a:spcPts val="1600"/>
              </a:spcBef>
              <a:spcAft>
                <a:spcPts val="0"/>
              </a:spcAft>
              <a:buSzPts val="1300"/>
              <a:buNone/>
              <a:defRPr/>
            </a:lvl3pPr>
            <a:lvl4pPr lvl="3" algn="r" rtl="0">
              <a:lnSpc>
                <a:spcPct val="100000"/>
              </a:lnSpc>
              <a:spcBef>
                <a:spcPts val="1600"/>
              </a:spcBef>
              <a:spcAft>
                <a:spcPts val="0"/>
              </a:spcAft>
              <a:buSzPts val="1300"/>
              <a:buNone/>
              <a:defRPr/>
            </a:lvl4pPr>
            <a:lvl5pPr lvl="4" algn="r" rtl="0">
              <a:lnSpc>
                <a:spcPct val="100000"/>
              </a:lnSpc>
              <a:spcBef>
                <a:spcPts val="1600"/>
              </a:spcBef>
              <a:spcAft>
                <a:spcPts val="0"/>
              </a:spcAft>
              <a:buSzPts val="1300"/>
              <a:buNone/>
              <a:defRPr/>
            </a:lvl5pPr>
            <a:lvl6pPr lvl="5" algn="r" rtl="0">
              <a:lnSpc>
                <a:spcPct val="100000"/>
              </a:lnSpc>
              <a:spcBef>
                <a:spcPts val="1600"/>
              </a:spcBef>
              <a:spcAft>
                <a:spcPts val="0"/>
              </a:spcAft>
              <a:buSzPts val="1300"/>
              <a:buNone/>
              <a:defRPr/>
            </a:lvl6pPr>
            <a:lvl7pPr lvl="6" algn="r" rtl="0">
              <a:lnSpc>
                <a:spcPct val="100000"/>
              </a:lnSpc>
              <a:spcBef>
                <a:spcPts val="1600"/>
              </a:spcBef>
              <a:spcAft>
                <a:spcPts val="0"/>
              </a:spcAft>
              <a:buSzPts val="1300"/>
              <a:buNone/>
              <a:defRPr/>
            </a:lvl7pPr>
            <a:lvl8pPr lvl="7" algn="r" rtl="0">
              <a:lnSpc>
                <a:spcPct val="100000"/>
              </a:lnSpc>
              <a:spcBef>
                <a:spcPts val="1600"/>
              </a:spcBef>
              <a:spcAft>
                <a:spcPts val="0"/>
              </a:spcAft>
              <a:buSzPts val="1300"/>
              <a:buNone/>
              <a:defRPr/>
            </a:lvl8pPr>
            <a:lvl9pPr lvl="8" algn="r" rtl="0">
              <a:lnSpc>
                <a:spcPct val="100000"/>
              </a:lnSpc>
              <a:spcBef>
                <a:spcPts val="1600"/>
              </a:spcBef>
              <a:spcAft>
                <a:spcPts val="1600"/>
              </a:spcAft>
              <a:buSzPts val="13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3">
  <p:cSld name="CUSTOM_4_1_1">
    <p:spTree>
      <p:nvGrpSpPr>
        <p:cNvPr id="1" name="Shape 93"/>
        <p:cNvGrpSpPr/>
        <p:nvPr/>
      </p:nvGrpSpPr>
      <p:grpSpPr>
        <a:xfrm>
          <a:off x="0" y="0"/>
          <a:ext cx="0" cy="0"/>
          <a:chOff x="0" y="0"/>
          <a:chExt cx="0" cy="0"/>
        </a:xfrm>
      </p:grpSpPr>
      <p:pic>
        <p:nvPicPr>
          <p:cNvPr id="94" name="Google Shape;94;p19"/>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95" name="Google Shape;95;p19"/>
          <p:cNvSpPr txBox="1">
            <a:spLocks noGrp="1"/>
          </p:cNvSpPr>
          <p:nvPr>
            <p:ph type="body" idx="1"/>
          </p:nvPr>
        </p:nvSpPr>
        <p:spPr>
          <a:xfrm>
            <a:off x="720000" y="1139550"/>
            <a:ext cx="7704000" cy="429900"/>
          </a:xfrm>
          <a:prstGeom prst="rect">
            <a:avLst/>
          </a:prstGeom>
          <a:solidFill>
            <a:schemeClr val="lt1"/>
          </a:solidFill>
        </p:spPr>
        <p:txBody>
          <a:bodyPr spcFirstLastPara="1" wrap="square" lIns="91425" tIns="91425" rIns="91425" bIns="91425" anchor="t" anchorCtr="0">
            <a:noAutofit/>
          </a:bodyPr>
          <a:lstStyle>
            <a:lvl1pPr marL="457200" lvl="0" indent="-311150" algn="ctr" rtl="0">
              <a:lnSpc>
                <a:spcPct val="100000"/>
              </a:lnSpc>
              <a:spcBef>
                <a:spcPts val="0"/>
              </a:spcBef>
              <a:spcAft>
                <a:spcPts val="0"/>
              </a:spcAft>
              <a:buSzPts val="1300"/>
              <a:buChar char="●"/>
              <a:defRPr>
                <a:solidFill>
                  <a:schemeClr val="lt2"/>
                </a:solidFill>
                <a:latin typeface="Heebo"/>
                <a:ea typeface="Heebo"/>
                <a:cs typeface="Heebo"/>
                <a:sym typeface="Heebo"/>
              </a:defRPr>
            </a:lvl1pPr>
            <a:lvl2pPr marL="914400" lvl="1" indent="-311150" rtl="0">
              <a:lnSpc>
                <a:spcPct val="100000"/>
              </a:lnSpc>
              <a:spcBef>
                <a:spcPts val="0"/>
              </a:spcBef>
              <a:spcAft>
                <a:spcPts val="0"/>
              </a:spcAft>
              <a:buSzPts val="1300"/>
              <a:buChar char="○"/>
              <a:defRPr/>
            </a:lvl2pPr>
            <a:lvl3pPr marL="1371600" lvl="2" indent="-311150" rtl="0">
              <a:lnSpc>
                <a:spcPct val="100000"/>
              </a:lnSpc>
              <a:spcBef>
                <a:spcPts val="0"/>
              </a:spcBef>
              <a:spcAft>
                <a:spcPts val="0"/>
              </a:spcAft>
              <a:buSzPts val="1300"/>
              <a:buChar char="■"/>
              <a:defRPr/>
            </a:lvl3pPr>
            <a:lvl4pPr marL="1828800" lvl="3" indent="-311150" rtl="0">
              <a:lnSpc>
                <a:spcPct val="100000"/>
              </a:lnSpc>
              <a:spcBef>
                <a:spcPts val="0"/>
              </a:spcBef>
              <a:spcAft>
                <a:spcPts val="0"/>
              </a:spcAft>
              <a:buSzPts val="1300"/>
              <a:buChar char="●"/>
              <a:defRPr/>
            </a:lvl4pPr>
            <a:lvl5pPr marL="2286000" lvl="4" indent="-311150" rtl="0">
              <a:lnSpc>
                <a:spcPct val="100000"/>
              </a:lnSpc>
              <a:spcBef>
                <a:spcPts val="0"/>
              </a:spcBef>
              <a:spcAft>
                <a:spcPts val="0"/>
              </a:spcAft>
              <a:buSzPts val="1300"/>
              <a:buChar char="○"/>
              <a:defRPr/>
            </a:lvl5pPr>
            <a:lvl6pPr marL="2743200" lvl="5" indent="-311150" rtl="0">
              <a:lnSpc>
                <a:spcPct val="100000"/>
              </a:lnSpc>
              <a:spcBef>
                <a:spcPts val="0"/>
              </a:spcBef>
              <a:spcAft>
                <a:spcPts val="0"/>
              </a:spcAft>
              <a:buSzPts val="1300"/>
              <a:buChar char="■"/>
              <a:defRPr/>
            </a:lvl6pPr>
            <a:lvl7pPr marL="3200400" lvl="6" indent="-311150" rtl="0">
              <a:lnSpc>
                <a:spcPct val="100000"/>
              </a:lnSpc>
              <a:spcBef>
                <a:spcPts val="0"/>
              </a:spcBef>
              <a:spcAft>
                <a:spcPts val="0"/>
              </a:spcAft>
              <a:buSzPts val="1300"/>
              <a:buChar char="●"/>
              <a:defRPr/>
            </a:lvl7pPr>
            <a:lvl8pPr marL="3657600" lvl="7" indent="-311150" rtl="0">
              <a:lnSpc>
                <a:spcPct val="100000"/>
              </a:lnSpc>
              <a:spcBef>
                <a:spcPts val="0"/>
              </a:spcBef>
              <a:spcAft>
                <a:spcPts val="0"/>
              </a:spcAft>
              <a:buSzPts val="1300"/>
              <a:buChar char="○"/>
              <a:defRPr/>
            </a:lvl8pPr>
            <a:lvl9pPr marL="4114800" lvl="8" indent="-311150" rtl="0">
              <a:lnSpc>
                <a:spcPct val="100000"/>
              </a:lnSpc>
              <a:spcBef>
                <a:spcPts val="0"/>
              </a:spcBef>
              <a:spcAft>
                <a:spcPts val="0"/>
              </a:spcAft>
              <a:buSzPts val="1300"/>
              <a:buChar char="■"/>
              <a:defRPr/>
            </a:lvl9pPr>
          </a:lstStyle>
          <a:p>
            <a:endParaRPr/>
          </a:p>
        </p:txBody>
      </p:sp>
      <p:sp>
        <p:nvSpPr>
          <p:cNvPr id="96" name="Google Shape;96;p19"/>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None/>
              <a:defRPr/>
            </a:lvl1pPr>
            <a:lvl2pPr lvl="1" rtl="0">
              <a:spcBef>
                <a:spcPts val="0"/>
              </a:spcBef>
              <a:spcAft>
                <a:spcPts val="0"/>
              </a:spcAft>
              <a:buClr>
                <a:schemeClr val="dk2"/>
              </a:buClr>
              <a:buSzPts val="3700"/>
              <a:buNone/>
              <a:defRPr sz="3700">
                <a:solidFill>
                  <a:schemeClr val="dk2"/>
                </a:solidFill>
              </a:defRPr>
            </a:lvl2pPr>
            <a:lvl3pPr lvl="2" rtl="0">
              <a:spcBef>
                <a:spcPts val="0"/>
              </a:spcBef>
              <a:spcAft>
                <a:spcPts val="0"/>
              </a:spcAft>
              <a:buClr>
                <a:schemeClr val="dk2"/>
              </a:buClr>
              <a:buSzPts val="3700"/>
              <a:buNone/>
              <a:defRPr sz="3700">
                <a:solidFill>
                  <a:schemeClr val="dk2"/>
                </a:solidFill>
              </a:defRPr>
            </a:lvl3pPr>
            <a:lvl4pPr lvl="3" rtl="0">
              <a:spcBef>
                <a:spcPts val="0"/>
              </a:spcBef>
              <a:spcAft>
                <a:spcPts val="0"/>
              </a:spcAft>
              <a:buClr>
                <a:schemeClr val="dk2"/>
              </a:buClr>
              <a:buSzPts val="3700"/>
              <a:buNone/>
              <a:defRPr sz="3700">
                <a:solidFill>
                  <a:schemeClr val="dk2"/>
                </a:solidFill>
              </a:defRPr>
            </a:lvl4pPr>
            <a:lvl5pPr lvl="4" rtl="0">
              <a:spcBef>
                <a:spcPts val="0"/>
              </a:spcBef>
              <a:spcAft>
                <a:spcPts val="0"/>
              </a:spcAft>
              <a:buClr>
                <a:schemeClr val="dk2"/>
              </a:buClr>
              <a:buSzPts val="3700"/>
              <a:buNone/>
              <a:defRPr sz="3700">
                <a:solidFill>
                  <a:schemeClr val="dk2"/>
                </a:solidFill>
              </a:defRPr>
            </a:lvl5pPr>
            <a:lvl6pPr lvl="5" rtl="0">
              <a:spcBef>
                <a:spcPts val="0"/>
              </a:spcBef>
              <a:spcAft>
                <a:spcPts val="0"/>
              </a:spcAft>
              <a:buClr>
                <a:schemeClr val="dk2"/>
              </a:buClr>
              <a:buSzPts val="3700"/>
              <a:buNone/>
              <a:defRPr sz="3700">
                <a:solidFill>
                  <a:schemeClr val="dk2"/>
                </a:solidFill>
              </a:defRPr>
            </a:lvl6pPr>
            <a:lvl7pPr lvl="6" rtl="0">
              <a:spcBef>
                <a:spcPts val="0"/>
              </a:spcBef>
              <a:spcAft>
                <a:spcPts val="0"/>
              </a:spcAft>
              <a:buClr>
                <a:schemeClr val="dk2"/>
              </a:buClr>
              <a:buSzPts val="3700"/>
              <a:buNone/>
              <a:defRPr sz="3700">
                <a:solidFill>
                  <a:schemeClr val="dk2"/>
                </a:solidFill>
              </a:defRPr>
            </a:lvl7pPr>
            <a:lvl8pPr lvl="7" rtl="0">
              <a:spcBef>
                <a:spcPts val="0"/>
              </a:spcBef>
              <a:spcAft>
                <a:spcPts val="0"/>
              </a:spcAft>
              <a:buClr>
                <a:schemeClr val="dk2"/>
              </a:buClr>
              <a:buSzPts val="3700"/>
              <a:buNone/>
              <a:defRPr sz="3700">
                <a:solidFill>
                  <a:schemeClr val="dk2"/>
                </a:solidFill>
              </a:defRPr>
            </a:lvl8pPr>
            <a:lvl9pPr lvl="8" rtl="0">
              <a:spcBef>
                <a:spcPts val="0"/>
              </a:spcBef>
              <a:spcAft>
                <a:spcPts val="0"/>
              </a:spcAft>
              <a:buClr>
                <a:schemeClr val="dk2"/>
              </a:buClr>
              <a:buSzPts val="3700"/>
              <a:buNone/>
              <a:defRPr sz="3700">
                <a:solidFill>
                  <a:schemeClr val="dk2"/>
                </a:solidFill>
              </a:defRPr>
            </a:lvl9pPr>
          </a:lstStyle>
          <a:p>
            <a:endParaRPr/>
          </a:p>
        </p:txBody>
      </p:sp>
      <p:sp>
        <p:nvSpPr>
          <p:cNvPr id="97" name="Google Shape;97;p19"/>
          <p:cNvSpPr txBox="1">
            <a:spLocks noGrp="1"/>
          </p:cNvSpPr>
          <p:nvPr>
            <p:ph type="subTitle" idx="2"/>
          </p:nvPr>
        </p:nvSpPr>
        <p:spPr>
          <a:xfrm>
            <a:off x="713225" y="1651275"/>
            <a:ext cx="7717500" cy="22521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300"/>
              <a:buChar char="●"/>
              <a:defRPr sz="1800">
                <a:latin typeface="Amarante"/>
                <a:ea typeface="Amarante"/>
                <a:cs typeface="Amarante"/>
                <a:sym typeface="Amarante"/>
              </a:defRPr>
            </a:lvl1pPr>
            <a:lvl2pPr lvl="1" algn="ctr" rtl="0">
              <a:lnSpc>
                <a:spcPct val="100000"/>
              </a:lnSpc>
              <a:spcBef>
                <a:spcPts val="0"/>
              </a:spcBef>
              <a:spcAft>
                <a:spcPts val="0"/>
              </a:spcAft>
              <a:buSzPts val="1300"/>
              <a:buChar char="○"/>
              <a:defRPr/>
            </a:lvl2pPr>
            <a:lvl3pPr lvl="2" algn="ctr" rtl="0">
              <a:lnSpc>
                <a:spcPct val="100000"/>
              </a:lnSpc>
              <a:spcBef>
                <a:spcPts val="1600"/>
              </a:spcBef>
              <a:spcAft>
                <a:spcPts val="0"/>
              </a:spcAft>
              <a:buSzPts val="1300"/>
              <a:buChar char="■"/>
              <a:defRPr/>
            </a:lvl3pPr>
            <a:lvl4pPr lvl="3" algn="ctr" rtl="0">
              <a:lnSpc>
                <a:spcPct val="100000"/>
              </a:lnSpc>
              <a:spcBef>
                <a:spcPts val="1600"/>
              </a:spcBef>
              <a:spcAft>
                <a:spcPts val="0"/>
              </a:spcAft>
              <a:buSzPts val="1300"/>
              <a:buChar char="●"/>
              <a:defRPr/>
            </a:lvl4pPr>
            <a:lvl5pPr lvl="4" algn="ctr" rtl="0">
              <a:lnSpc>
                <a:spcPct val="100000"/>
              </a:lnSpc>
              <a:spcBef>
                <a:spcPts val="1600"/>
              </a:spcBef>
              <a:spcAft>
                <a:spcPts val="0"/>
              </a:spcAft>
              <a:buSzPts val="1300"/>
              <a:buChar char="○"/>
              <a:defRPr/>
            </a:lvl5pPr>
            <a:lvl6pPr lvl="5" algn="ctr" rtl="0">
              <a:lnSpc>
                <a:spcPct val="100000"/>
              </a:lnSpc>
              <a:spcBef>
                <a:spcPts val="1600"/>
              </a:spcBef>
              <a:spcAft>
                <a:spcPts val="0"/>
              </a:spcAft>
              <a:buSzPts val="1300"/>
              <a:buChar char="■"/>
              <a:defRPr/>
            </a:lvl6pPr>
            <a:lvl7pPr lvl="6" algn="ctr" rtl="0">
              <a:lnSpc>
                <a:spcPct val="100000"/>
              </a:lnSpc>
              <a:spcBef>
                <a:spcPts val="1600"/>
              </a:spcBef>
              <a:spcAft>
                <a:spcPts val="0"/>
              </a:spcAft>
              <a:buSzPts val="1300"/>
              <a:buChar char="●"/>
              <a:defRPr/>
            </a:lvl7pPr>
            <a:lvl8pPr lvl="7" algn="ctr" rtl="0">
              <a:lnSpc>
                <a:spcPct val="100000"/>
              </a:lnSpc>
              <a:spcBef>
                <a:spcPts val="1600"/>
              </a:spcBef>
              <a:spcAft>
                <a:spcPts val="0"/>
              </a:spcAft>
              <a:buSzPts val="1300"/>
              <a:buChar char="○"/>
              <a:defRPr/>
            </a:lvl8pPr>
            <a:lvl9pPr lvl="8" algn="ctr" rtl="0">
              <a:lnSpc>
                <a:spcPct val="100000"/>
              </a:lnSpc>
              <a:spcBef>
                <a:spcPts val="1600"/>
              </a:spcBef>
              <a:spcAft>
                <a:spcPts val="1600"/>
              </a:spcAft>
              <a:buSzPts val="13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4">
  <p:cSld name="CUSTOM_4_1_1_1">
    <p:spTree>
      <p:nvGrpSpPr>
        <p:cNvPr id="1" name="Shape 98"/>
        <p:cNvGrpSpPr/>
        <p:nvPr/>
      </p:nvGrpSpPr>
      <p:grpSpPr>
        <a:xfrm>
          <a:off x="0" y="0"/>
          <a:ext cx="0" cy="0"/>
          <a:chOff x="0" y="0"/>
          <a:chExt cx="0" cy="0"/>
        </a:xfrm>
      </p:grpSpPr>
      <p:pic>
        <p:nvPicPr>
          <p:cNvPr id="99" name="Google Shape;99;p20"/>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100" name="Google Shape;100;p20"/>
          <p:cNvSpPr txBox="1">
            <a:spLocks noGrp="1"/>
          </p:cNvSpPr>
          <p:nvPr>
            <p:ph type="body" idx="1"/>
          </p:nvPr>
        </p:nvSpPr>
        <p:spPr>
          <a:xfrm>
            <a:off x="720000" y="1139550"/>
            <a:ext cx="7704000" cy="429900"/>
          </a:xfrm>
          <a:prstGeom prst="rect">
            <a:avLst/>
          </a:prstGeom>
          <a:solidFill>
            <a:schemeClr val="lt1"/>
          </a:solidFill>
        </p:spPr>
        <p:txBody>
          <a:bodyPr spcFirstLastPara="1" wrap="square" lIns="91425" tIns="91425" rIns="91425" bIns="91425" anchor="t" anchorCtr="0">
            <a:noAutofit/>
          </a:bodyPr>
          <a:lstStyle>
            <a:lvl1pPr marL="457200" lvl="0" indent="-311150" algn="ctr" rtl="0">
              <a:lnSpc>
                <a:spcPct val="100000"/>
              </a:lnSpc>
              <a:spcBef>
                <a:spcPts val="0"/>
              </a:spcBef>
              <a:spcAft>
                <a:spcPts val="0"/>
              </a:spcAft>
              <a:buSzPts val="1300"/>
              <a:buChar char="●"/>
              <a:defRPr>
                <a:solidFill>
                  <a:schemeClr val="lt2"/>
                </a:solidFill>
                <a:latin typeface="Heebo"/>
                <a:ea typeface="Heebo"/>
                <a:cs typeface="Heebo"/>
                <a:sym typeface="Heebo"/>
              </a:defRPr>
            </a:lvl1pPr>
            <a:lvl2pPr marL="914400" lvl="1" indent="-311150" rtl="0">
              <a:lnSpc>
                <a:spcPct val="100000"/>
              </a:lnSpc>
              <a:spcBef>
                <a:spcPts val="0"/>
              </a:spcBef>
              <a:spcAft>
                <a:spcPts val="0"/>
              </a:spcAft>
              <a:buSzPts val="1300"/>
              <a:buChar char="○"/>
              <a:defRPr/>
            </a:lvl2pPr>
            <a:lvl3pPr marL="1371600" lvl="2" indent="-311150" rtl="0">
              <a:lnSpc>
                <a:spcPct val="100000"/>
              </a:lnSpc>
              <a:spcBef>
                <a:spcPts val="0"/>
              </a:spcBef>
              <a:spcAft>
                <a:spcPts val="0"/>
              </a:spcAft>
              <a:buSzPts val="1300"/>
              <a:buChar char="■"/>
              <a:defRPr/>
            </a:lvl3pPr>
            <a:lvl4pPr marL="1828800" lvl="3" indent="-311150" rtl="0">
              <a:lnSpc>
                <a:spcPct val="100000"/>
              </a:lnSpc>
              <a:spcBef>
                <a:spcPts val="0"/>
              </a:spcBef>
              <a:spcAft>
                <a:spcPts val="0"/>
              </a:spcAft>
              <a:buSzPts val="1300"/>
              <a:buChar char="●"/>
              <a:defRPr/>
            </a:lvl4pPr>
            <a:lvl5pPr marL="2286000" lvl="4" indent="-311150" rtl="0">
              <a:lnSpc>
                <a:spcPct val="100000"/>
              </a:lnSpc>
              <a:spcBef>
                <a:spcPts val="0"/>
              </a:spcBef>
              <a:spcAft>
                <a:spcPts val="0"/>
              </a:spcAft>
              <a:buSzPts val="1300"/>
              <a:buChar char="○"/>
              <a:defRPr/>
            </a:lvl5pPr>
            <a:lvl6pPr marL="2743200" lvl="5" indent="-311150" rtl="0">
              <a:lnSpc>
                <a:spcPct val="100000"/>
              </a:lnSpc>
              <a:spcBef>
                <a:spcPts val="0"/>
              </a:spcBef>
              <a:spcAft>
                <a:spcPts val="0"/>
              </a:spcAft>
              <a:buSzPts val="1300"/>
              <a:buChar char="■"/>
              <a:defRPr/>
            </a:lvl6pPr>
            <a:lvl7pPr marL="3200400" lvl="6" indent="-311150" rtl="0">
              <a:lnSpc>
                <a:spcPct val="100000"/>
              </a:lnSpc>
              <a:spcBef>
                <a:spcPts val="0"/>
              </a:spcBef>
              <a:spcAft>
                <a:spcPts val="0"/>
              </a:spcAft>
              <a:buSzPts val="1300"/>
              <a:buChar char="●"/>
              <a:defRPr/>
            </a:lvl7pPr>
            <a:lvl8pPr marL="3657600" lvl="7" indent="-311150" rtl="0">
              <a:lnSpc>
                <a:spcPct val="100000"/>
              </a:lnSpc>
              <a:spcBef>
                <a:spcPts val="0"/>
              </a:spcBef>
              <a:spcAft>
                <a:spcPts val="0"/>
              </a:spcAft>
              <a:buSzPts val="1300"/>
              <a:buChar char="○"/>
              <a:defRPr/>
            </a:lvl8pPr>
            <a:lvl9pPr marL="4114800" lvl="8" indent="-311150" rtl="0">
              <a:lnSpc>
                <a:spcPct val="100000"/>
              </a:lnSpc>
              <a:spcBef>
                <a:spcPts val="0"/>
              </a:spcBef>
              <a:spcAft>
                <a:spcPts val="0"/>
              </a:spcAft>
              <a:buSzPts val="1300"/>
              <a:buChar char="■"/>
              <a:defRPr/>
            </a:lvl9pPr>
          </a:lstStyle>
          <a:p>
            <a:endParaRPr/>
          </a:p>
        </p:txBody>
      </p:sp>
      <p:sp>
        <p:nvSpPr>
          <p:cNvPr id="101" name="Google Shape;101;p20"/>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None/>
              <a:defRPr/>
            </a:lvl1pPr>
            <a:lvl2pPr lvl="1" rtl="0">
              <a:spcBef>
                <a:spcPts val="0"/>
              </a:spcBef>
              <a:spcAft>
                <a:spcPts val="0"/>
              </a:spcAft>
              <a:buClr>
                <a:schemeClr val="dk2"/>
              </a:buClr>
              <a:buSzPts val="3700"/>
              <a:buNone/>
              <a:defRPr sz="3700">
                <a:solidFill>
                  <a:schemeClr val="dk2"/>
                </a:solidFill>
              </a:defRPr>
            </a:lvl2pPr>
            <a:lvl3pPr lvl="2" rtl="0">
              <a:spcBef>
                <a:spcPts val="0"/>
              </a:spcBef>
              <a:spcAft>
                <a:spcPts val="0"/>
              </a:spcAft>
              <a:buClr>
                <a:schemeClr val="dk2"/>
              </a:buClr>
              <a:buSzPts val="3700"/>
              <a:buNone/>
              <a:defRPr sz="3700">
                <a:solidFill>
                  <a:schemeClr val="dk2"/>
                </a:solidFill>
              </a:defRPr>
            </a:lvl3pPr>
            <a:lvl4pPr lvl="3" rtl="0">
              <a:spcBef>
                <a:spcPts val="0"/>
              </a:spcBef>
              <a:spcAft>
                <a:spcPts val="0"/>
              </a:spcAft>
              <a:buClr>
                <a:schemeClr val="dk2"/>
              </a:buClr>
              <a:buSzPts val="3700"/>
              <a:buNone/>
              <a:defRPr sz="3700">
                <a:solidFill>
                  <a:schemeClr val="dk2"/>
                </a:solidFill>
              </a:defRPr>
            </a:lvl4pPr>
            <a:lvl5pPr lvl="4" rtl="0">
              <a:spcBef>
                <a:spcPts val="0"/>
              </a:spcBef>
              <a:spcAft>
                <a:spcPts val="0"/>
              </a:spcAft>
              <a:buClr>
                <a:schemeClr val="dk2"/>
              </a:buClr>
              <a:buSzPts val="3700"/>
              <a:buNone/>
              <a:defRPr sz="3700">
                <a:solidFill>
                  <a:schemeClr val="dk2"/>
                </a:solidFill>
              </a:defRPr>
            </a:lvl5pPr>
            <a:lvl6pPr lvl="5" rtl="0">
              <a:spcBef>
                <a:spcPts val="0"/>
              </a:spcBef>
              <a:spcAft>
                <a:spcPts val="0"/>
              </a:spcAft>
              <a:buClr>
                <a:schemeClr val="dk2"/>
              </a:buClr>
              <a:buSzPts val="3700"/>
              <a:buNone/>
              <a:defRPr sz="3700">
                <a:solidFill>
                  <a:schemeClr val="dk2"/>
                </a:solidFill>
              </a:defRPr>
            </a:lvl6pPr>
            <a:lvl7pPr lvl="6" rtl="0">
              <a:spcBef>
                <a:spcPts val="0"/>
              </a:spcBef>
              <a:spcAft>
                <a:spcPts val="0"/>
              </a:spcAft>
              <a:buClr>
                <a:schemeClr val="dk2"/>
              </a:buClr>
              <a:buSzPts val="3700"/>
              <a:buNone/>
              <a:defRPr sz="3700">
                <a:solidFill>
                  <a:schemeClr val="dk2"/>
                </a:solidFill>
              </a:defRPr>
            </a:lvl7pPr>
            <a:lvl8pPr lvl="7" rtl="0">
              <a:spcBef>
                <a:spcPts val="0"/>
              </a:spcBef>
              <a:spcAft>
                <a:spcPts val="0"/>
              </a:spcAft>
              <a:buClr>
                <a:schemeClr val="dk2"/>
              </a:buClr>
              <a:buSzPts val="3700"/>
              <a:buNone/>
              <a:defRPr sz="3700">
                <a:solidFill>
                  <a:schemeClr val="dk2"/>
                </a:solidFill>
              </a:defRPr>
            </a:lvl8pPr>
            <a:lvl9pPr lvl="8" rtl="0">
              <a:spcBef>
                <a:spcPts val="0"/>
              </a:spcBef>
              <a:spcAft>
                <a:spcPts val="0"/>
              </a:spcAft>
              <a:buClr>
                <a:schemeClr val="dk2"/>
              </a:buClr>
              <a:buSzPts val="3700"/>
              <a:buNone/>
              <a:defRPr sz="3700">
                <a:solidFill>
                  <a:schemeClr val="dk2"/>
                </a:solidFill>
              </a:defRPr>
            </a:lvl9pPr>
          </a:lstStyle>
          <a:p>
            <a:endParaRPr/>
          </a:p>
        </p:txBody>
      </p:sp>
      <p:sp>
        <p:nvSpPr>
          <p:cNvPr id="102" name="Google Shape;102;p20"/>
          <p:cNvSpPr txBox="1">
            <a:spLocks noGrp="1"/>
          </p:cNvSpPr>
          <p:nvPr>
            <p:ph type="subTitle" idx="2"/>
          </p:nvPr>
        </p:nvSpPr>
        <p:spPr>
          <a:xfrm>
            <a:off x="713225" y="1651275"/>
            <a:ext cx="3671700" cy="2785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300"/>
            </a:lvl1pPr>
            <a:lvl2pPr lvl="1" algn="ctr" rtl="0">
              <a:lnSpc>
                <a:spcPct val="100000"/>
              </a:lnSpc>
              <a:spcBef>
                <a:spcPts val="0"/>
              </a:spcBef>
              <a:spcAft>
                <a:spcPts val="0"/>
              </a:spcAft>
              <a:buSzPts val="1300"/>
              <a:buChar char="○"/>
              <a:defRPr/>
            </a:lvl2pPr>
            <a:lvl3pPr lvl="2" algn="ctr" rtl="0">
              <a:lnSpc>
                <a:spcPct val="100000"/>
              </a:lnSpc>
              <a:spcBef>
                <a:spcPts val="1600"/>
              </a:spcBef>
              <a:spcAft>
                <a:spcPts val="0"/>
              </a:spcAft>
              <a:buSzPts val="1300"/>
              <a:buChar char="■"/>
              <a:defRPr/>
            </a:lvl3pPr>
            <a:lvl4pPr lvl="3" algn="ctr" rtl="0">
              <a:lnSpc>
                <a:spcPct val="100000"/>
              </a:lnSpc>
              <a:spcBef>
                <a:spcPts val="1600"/>
              </a:spcBef>
              <a:spcAft>
                <a:spcPts val="0"/>
              </a:spcAft>
              <a:buSzPts val="1300"/>
              <a:buChar char="●"/>
              <a:defRPr/>
            </a:lvl4pPr>
            <a:lvl5pPr lvl="4" algn="ctr" rtl="0">
              <a:lnSpc>
                <a:spcPct val="100000"/>
              </a:lnSpc>
              <a:spcBef>
                <a:spcPts val="1600"/>
              </a:spcBef>
              <a:spcAft>
                <a:spcPts val="0"/>
              </a:spcAft>
              <a:buSzPts val="1300"/>
              <a:buChar char="○"/>
              <a:defRPr/>
            </a:lvl5pPr>
            <a:lvl6pPr lvl="5" algn="ctr" rtl="0">
              <a:lnSpc>
                <a:spcPct val="100000"/>
              </a:lnSpc>
              <a:spcBef>
                <a:spcPts val="1600"/>
              </a:spcBef>
              <a:spcAft>
                <a:spcPts val="0"/>
              </a:spcAft>
              <a:buSzPts val="1300"/>
              <a:buChar char="■"/>
              <a:defRPr/>
            </a:lvl6pPr>
            <a:lvl7pPr lvl="6" algn="ctr" rtl="0">
              <a:lnSpc>
                <a:spcPct val="100000"/>
              </a:lnSpc>
              <a:spcBef>
                <a:spcPts val="1600"/>
              </a:spcBef>
              <a:spcAft>
                <a:spcPts val="0"/>
              </a:spcAft>
              <a:buSzPts val="1300"/>
              <a:buChar char="●"/>
              <a:defRPr/>
            </a:lvl7pPr>
            <a:lvl8pPr lvl="7" algn="ctr" rtl="0">
              <a:lnSpc>
                <a:spcPct val="100000"/>
              </a:lnSpc>
              <a:spcBef>
                <a:spcPts val="1600"/>
              </a:spcBef>
              <a:spcAft>
                <a:spcPts val="0"/>
              </a:spcAft>
              <a:buSzPts val="1300"/>
              <a:buChar char="○"/>
              <a:defRPr/>
            </a:lvl8pPr>
            <a:lvl9pPr lvl="8" algn="ctr" rtl="0">
              <a:lnSpc>
                <a:spcPct val="100000"/>
              </a:lnSpc>
              <a:spcBef>
                <a:spcPts val="1600"/>
              </a:spcBef>
              <a:spcAft>
                <a:spcPts val="1600"/>
              </a:spcAft>
              <a:buSzPts val="1300"/>
              <a:buChar char="■"/>
              <a:defRPr/>
            </a:lvl9pPr>
          </a:lstStyle>
          <a:p>
            <a:endParaRPr/>
          </a:p>
        </p:txBody>
      </p:sp>
      <p:sp>
        <p:nvSpPr>
          <p:cNvPr id="103" name="Google Shape;103;p20"/>
          <p:cNvSpPr txBox="1">
            <a:spLocks noGrp="1"/>
          </p:cNvSpPr>
          <p:nvPr>
            <p:ph type="subTitle" idx="3"/>
          </p:nvPr>
        </p:nvSpPr>
        <p:spPr>
          <a:xfrm>
            <a:off x="4752300" y="1651275"/>
            <a:ext cx="3671700" cy="27852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300"/>
            </a:lvl1pPr>
            <a:lvl2pPr lvl="1" algn="ctr" rtl="0">
              <a:lnSpc>
                <a:spcPct val="100000"/>
              </a:lnSpc>
              <a:spcBef>
                <a:spcPts val="0"/>
              </a:spcBef>
              <a:spcAft>
                <a:spcPts val="0"/>
              </a:spcAft>
              <a:buSzPts val="1300"/>
              <a:buChar char="○"/>
              <a:defRPr/>
            </a:lvl2pPr>
            <a:lvl3pPr lvl="2" algn="ctr" rtl="0">
              <a:lnSpc>
                <a:spcPct val="100000"/>
              </a:lnSpc>
              <a:spcBef>
                <a:spcPts val="1600"/>
              </a:spcBef>
              <a:spcAft>
                <a:spcPts val="0"/>
              </a:spcAft>
              <a:buSzPts val="1300"/>
              <a:buChar char="■"/>
              <a:defRPr/>
            </a:lvl3pPr>
            <a:lvl4pPr lvl="3" algn="ctr" rtl="0">
              <a:lnSpc>
                <a:spcPct val="100000"/>
              </a:lnSpc>
              <a:spcBef>
                <a:spcPts val="1600"/>
              </a:spcBef>
              <a:spcAft>
                <a:spcPts val="0"/>
              </a:spcAft>
              <a:buSzPts val="1300"/>
              <a:buChar char="●"/>
              <a:defRPr/>
            </a:lvl4pPr>
            <a:lvl5pPr lvl="4" algn="ctr" rtl="0">
              <a:lnSpc>
                <a:spcPct val="100000"/>
              </a:lnSpc>
              <a:spcBef>
                <a:spcPts val="1600"/>
              </a:spcBef>
              <a:spcAft>
                <a:spcPts val="0"/>
              </a:spcAft>
              <a:buSzPts val="1300"/>
              <a:buChar char="○"/>
              <a:defRPr/>
            </a:lvl5pPr>
            <a:lvl6pPr lvl="5" algn="ctr" rtl="0">
              <a:lnSpc>
                <a:spcPct val="100000"/>
              </a:lnSpc>
              <a:spcBef>
                <a:spcPts val="1600"/>
              </a:spcBef>
              <a:spcAft>
                <a:spcPts val="0"/>
              </a:spcAft>
              <a:buSzPts val="1300"/>
              <a:buChar char="■"/>
              <a:defRPr/>
            </a:lvl6pPr>
            <a:lvl7pPr lvl="6" algn="ctr" rtl="0">
              <a:lnSpc>
                <a:spcPct val="100000"/>
              </a:lnSpc>
              <a:spcBef>
                <a:spcPts val="1600"/>
              </a:spcBef>
              <a:spcAft>
                <a:spcPts val="0"/>
              </a:spcAft>
              <a:buSzPts val="1300"/>
              <a:buChar char="●"/>
              <a:defRPr/>
            </a:lvl7pPr>
            <a:lvl8pPr lvl="7" algn="ctr" rtl="0">
              <a:lnSpc>
                <a:spcPct val="100000"/>
              </a:lnSpc>
              <a:spcBef>
                <a:spcPts val="1600"/>
              </a:spcBef>
              <a:spcAft>
                <a:spcPts val="0"/>
              </a:spcAft>
              <a:buSzPts val="1300"/>
              <a:buChar char="○"/>
              <a:defRPr/>
            </a:lvl8pPr>
            <a:lvl9pPr lvl="8" algn="ctr" rtl="0">
              <a:lnSpc>
                <a:spcPct val="100000"/>
              </a:lnSpc>
              <a:spcBef>
                <a:spcPts val="1600"/>
              </a:spcBef>
              <a:spcAft>
                <a:spcPts val="1600"/>
              </a:spcAft>
              <a:buSzPts val="13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15" name="Google Shape;15;p3"/>
          <p:cNvSpPr txBox="1">
            <a:spLocks noGrp="1"/>
          </p:cNvSpPr>
          <p:nvPr>
            <p:ph type="title"/>
          </p:nvPr>
        </p:nvSpPr>
        <p:spPr>
          <a:xfrm>
            <a:off x="2123341" y="1484188"/>
            <a:ext cx="2947800" cy="1214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797085" y="1506844"/>
            <a:ext cx="1195500" cy="1169100"/>
          </a:xfrm>
          <a:prstGeom prst="rect">
            <a:avLst/>
          </a:prstGeom>
          <a:solidFill>
            <a:schemeClr val="accent2"/>
          </a:solidFill>
          <a:ln w="9525" cap="flat" cmpd="sng">
            <a:solidFill>
              <a:schemeClr val="lt1"/>
            </a:solidFill>
            <a:prstDash val="dash"/>
            <a:round/>
            <a:headEnd type="none" w="sm" len="sm"/>
            <a:tailEnd type="none" w="sm" len="sm"/>
          </a:ln>
        </p:spPr>
        <p:txBody>
          <a:bodyPr spcFirstLastPara="1" wrap="square" lIns="91425" tIns="91425" rIns="91425" bIns="91425" anchor="t" anchorCtr="0">
            <a:noAutofit/>
          </a:bodyPr>
          <a:lstStyle>
            <a:lvl1pPr lvl="0" algn="ct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 name="Google Shape;17;p3"/>
          <p:cNvSpPr txBox="1">
            <a:spLocks noGrp="1"/>
          </p:cNvSpPr>
          <p:nvPr>
            <p:ph type="subTitle" idx="1"/>
          </p:nvPr>
        </p:nvSpPr>
        <p:spPr>
          <a:xfrm>
            <a:off x="2211663" y="2980115"/>
            <a:ext cx="2892300" cy="6792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sz="1600">
                <a:solidFill>
                  <a:schemeClr val="lt2"/>
                </a:solidFill>
                <a:latin typeface="Heebo"/>
                <a:ea typeface="Heebo"/>
                <a:cs typeface="Heebo"/>
                <a:sym typeface="Heebo"/>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8" name="Google Shape;18;p3"/>
          <p:cNvSpPr>
            <a:spLocks noGrp="1"/>
          </p:cNvSpPr>
          <p:nvPr>
            <p:ph type="pic" idx="3"/>
          </p:nvPr>
        </p:nvSpPr>
        <p:spPr>
          <a:xfrm>
            <a:off x="5482875" y="780275"/>
            <a:ext cx="2960400" cy="3584700"/>
          </a:xfrm>
          <a:prstGeom prst="ellipse">
            <a:avLst/>
          </a:prstGeom>
          <a:noFill/>
          <a:ln w="19050" cap="flat" cmpd="sng">
            <a:solidFill>
              <a:schemeClr val="lt1"/>
            </a:solidFill>
            <a:prstDash val="solid"/>
            <a:round/>
            <a:headEnd type="none" w="sm" len="sm"/>
            <a:tailEnd type="none" w="sm" len="sm"/>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4_1_1_1_1">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106" name="Google Shape;106;p21"/>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None/>
              <a:defRPr/>
            </a:lvl1pPr>
            <a:lvl2pPr lvl="1" rtl="0">
              <a:spcBef>
                <a:spcPts val="0"/>
              </a:spcBef>
              <a:spcAft>
                <a:spcPts val="0"/>
              </a:spcAft>
              <a:buClr>
                <a:schemeClr val="dk2"/>
              </a:buClr>
              <a:buSzPts val="3700"/>
              <a:buNone/>
              <a:defRPr sz="3700">
                <a:solidFill>
                  <a:schemeClr val="dk2"/>
                </a:solidFill>
              </a:defRPr>
            </a:lvl2pPr>
            <a:lvl3pPr lvl="2" rtl="0">
              <a:spcBef>
                <a:spcPts val="0"/>
              </a:spcBef>
              <a:spcAft>
                <a:spcPts val="0"/>
              </a:spcAft>
              <a:buClr>
                <a:schemeClr val="dk2"/>
              </a:buClr>
              <a:buSzPts val="3700"/>
              <a:buNone/>
              <a:defRPr sz="3700">
                <a:solidFill>
                  <a:schemeClr val="dk2"/>
                </a:solidFill>
              </a:defRPr>
            </a:lvl3pPr>
            <a:lvl4pPr lvl="3" rtl="0">
              <a:spcBef>
                <a:spcPts val="0"/>
              </a:spcBef>
              <a:spcAft>
                <a:spcPts val="0"/>
              </a:spcAft>
              <a:buClr>
                <a:schemeClr val="dk2"/>
              </a:buClr>
              <a:buSzPts val="3700"/>
              <a:buNone/>
              <a:defRPr sz="3700">
                <a:solidFill>
                  <a:schemeClr val="dk2"/>
                </a:solidFill>
              </a:defRPr>
            </a:lvl4pPr>
            <a:lvl5pPr lvl="4" rtl="0">
              <a:spcBef>
                <a:spcPts val="0"/>
              </a:spcBef>
              <a:spcAft>
                <a:spcPts val="0"/>
              </a:spcAft>
              <a:buClr>
                <a:schemeClr val="dk2"/>
              </a:buClr>
              <a:buSzPts val="3700"/>
              <a:buNone/>
              <a:defRPr sz="3700">
                <a:solidFill>
                  <a:schemeClr val="dk2"/>
                </a:solidFill>
              </a:defRPr>
            </a:lvl5pPr>
            <a:lvl6pPr lvl="5" rtl="0">
              <a:spcBef>
                <a:spcPts val="0"/>
              </a:spcBef>
              <a:spcAft>
                <a:spcPts val="0"/>
              </a:spcAft>
              <a:buClr>
                <a:schemeClr val="dk2"/>
              </a:buClr>
              <a:buSzPts val="3700"/>
              <a:buNone/>
              <a:defRPr sz="3700">
                <a:solidFill>
                  <a:schemeClr val="dk2"/>
                </a:solidFill>
              </a:defRPr>
            </a:lvl6pPr>
            <a:lvl7pPr lvl="6" rtl="0">
              <a:spcBef>
                <a:spcPts val="0"/>
              </a:spcBef>
              <a:spcAft>
                <a:spcPts val="0"/>
              </a:spcAft>
              <a:buClr>
                <a:schemeClr val="dk2"/>
              </a:buClr>
              <a:buSzPts val="3700"/>
              <a:buNone/>
              <a:defRPr sz="3700">
                <a:solidFill>
                  <a:schemeClr val="dk2"/>
                </a:solidFill>
              </a:defRPr>
            </a:lvl7pPr>
            <a:lvl8pPr lvl="7" rtl="0">
              <a:spcBef>
                <a:spcPts val="0"/>
              </a:spcBef>
              <a:spcAft>
                <a:spcPts val="0"/>
              </a:spcAft>
              <a:buClr>
                <a:schemeClr val="dk2"/>
              </a:buClr>
              <a:buSzPts val="3700"/>
              <a:buNone/>
              <a:defRPr sz="3700">
                <a:solidFill>
                  <a:schemeClr val="dk2"/>
                </a:solidFill>
              </a:defRPr>
            </a:lvl8pPr>
            <a:lvl9pPr lvl="8" rtl="0">
              <a:spcBef>
                <a:spcPts val="0"/>
              </a:spcBef>
              <a:spcAft>
                <a:spcPts val="0"/>
              </a:spcAft>
              <a:buClr>
                <a:schemeClr val="dk2"/>
              </a:buClr>
              <a:buSzPts val="3700"/>
              <a:buNone/>
              <a:defRPr sz="3700">
                <a:solidFill>
                  <a:schemeClr val="dk2"/>
                </a:solidFill>
              </a:defRPr>
            </a:lvl9pPr>
          </a:lstStyle>
          <a:p>
            <a:endParaRPr/>
          </a:p>
        </p:txBody>
      </p:sp>
      <p:sp>
        <p:nvSpPr>
          <p:cNvPr id="107" name="Google Shape;107;p21"/>
          <p:cNvSpPr txBox="1">
            <a:spLocks noGrp="1"/>
          </p:cNvSpPr>
          <p:nvPr>
            <p:ph type="subTitle" idx="1"/>
          </p:nvPr>
        </p:nvSpPr>
        <p:spPr>
          <a:xfrm>
            <a:off x="943300" y="2566450"/>
            <a:ext cx="3420000" cy="864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300"/>
            </a:lvl1pPr>
            <a:lvl2pPr lvl="1" algn="ctr" rtl="0">
              <a:lnSpc>
                <a:spcPct val="100000"/>
              </a:lnSpc>
              <a:spcBef>
                <a:spcPts val="0"/>
              </a:spcBef>
              <a:spcAft>
                <a:spcPts val="0"/>
              </a:spcAft>
              <a:buSzPts val="1300"/>
              <a:buChar char="○"/>
              <a:defRPr/>
            </a:lvl2pPr>
            <a:lvl3pPr lvl="2" algn="ctr" rtl="0">
              <a:lnSpc>
                <a:spcPct val="100000"/>
              </a:lnSpc>
              <a:spcBef>
                <a:spcPts val="1600"/>
              </a:spcBef>
              <a:spcAft>
                <a:spcPts val="0"/>
              </a:spcAft>
              <a:buSzPts val="1300"/>
              <a:buChar char="■"/>
              <a:defRPr/>
            </a:lvl3pPr>
            <a:lvl4pPr lvl="3" algn="ctr" rtl="0">
              <a:lnSpc>
                <a:spcPct val="100000"/>
              </a:lnSpc>
              <a:spcBef>
                <a:spcPts val="1600"/>
              </a:spcBef>
              <a:spcAft>
                <a:spcPts val="0"/>
              </a:spcAft>
              <a:buSzPts val="1300"/>
              <a:buChar char="●"/>
              <a:defRPr/>
            </a:lvl4pPr>
            <a:lvl5pPr lvl="4" algn="ctr" rtl="0">
              <a:lnSpc>
                <a:spcPct val="100000"/>
              </a:lnSpc>
              <a:spcBef>
                <a:spcPts val="1600"/>
              </a:spcBef>
              <a:spcAft>
                <a:spcPts val="0"/>
              </a:spcAft>
              <a:buSzPts val="1300"/>
              <a:buChar char="○"/>
              <a:defRPr/>
            </a:lvl5pPr>
            <a:lvl6pPr lvl="5" algn="ctr" rtl="0">
              <a:lnSpc>
                <a:spcPct val="100000"/>
              </a:lnSpc>
              <a:spcBef>
                <a:spcPts val="1600"/>
              </a:spcBef>
              <a:spcAft>
                <a:spcPts val="0"/>
              </a:spcAft>
              <a:buSzPts val="1300"/>
              <a:buChar char="■"/>
              <a:defRPr/>
            </a:lvl6pPr>
            <a:lvl7pPr lvl="6" algn="ctr" rtl="0">
              <a:lnSpc>
                <a:spcPct val="100000"/>
              </a:lnSpc>
              <a:spcBef>
                <a:spcPts val="1600"/>
              </a:spcBef>
              <a:spcAft>
                <a:spcPts val="0"/>
              </a:spcAft>
              <a:buSzPts val="1300"/>
              <a:buChar char="●"/>
              <a:defRPr/>
            </a:lvl7pPr>
            <a:lvl8pPr lvl="7" algn="ctr" rtl="0">
              <a:lnSpc>
                <a:spcPct val="100000"/>
              </a:lnSpc>
              <a:spcBef>
                <a:spcPts val="1600"/>
              </a:spcBef>
              <a:spcAft>
                <a:spcPts val="0"/>
              </a:spcAft>
              <a:buSzPts val="1300"/>
              <a:buChar char="○"/>
              <a:defRPr/>
            </a:lvl8pPr>
            <a:lvl9pPr lvl="8" algn="ctr" rtl="0">
              <a:lnSpc>
                <a:spcPct val="100000"/>
              </a:lnSpc>
              <a:spcBef>
                <a:spcPts val="1600"/>
              </a:spcBef>
              <a:spcAft>
                <a:spcPts val="1600"/>
              </a:spcAft>
              <a:buSzPts val="1300"/>
              <a:buChar char="■"/>
              <a:defRPr/>
            </a:lvl9pPr>
          </a:lstStyle>
          <a:p>
            <a:endParaRPr/>
          </a:p>
        </p:txBody>
      </p:sp>
      <p:sp>
        <p:nvSpPr>
          <p:cNvPr id="108" name="Google Shape;108;p21"/>
          <p:cNvSpPr txBox="1">
            <a:spLocks noGrp="1"/>
          </p:cNvSpPr>
          <p:nvPr>
            <p:ph type="subTitle" idx="2"/>
          </p:nvPr>
        </p:nvSpPr>
        <p:spPr>
          <a:xfrm>
            <a:off x="943288" y="2248150"/>
            <a:ext cx="34200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09" name="Google Shape;109;p21"/>
          <p:cNvSpPr txBox="1">
            <a:spLocks noGrp="1"/>
          </p:cNvSpPr>
          <p:nvPr>
            <p:ph type="subTitle" idx="3"/>
          </p:nvPr>
        </p:nvSpPr>
        <p:spPr>
          <a:xfrm>
            <a:off x="4784025" y="3591475"/>
            <a:ext cx="3416700" cy="864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sz="1300"/>
            </a:lvl1pPr>
            <a:lvl2pPr lvl="1" algn="ctr" rtl="0">
              <a:lnSpc>
                <a:spcPct val="100000"/>
              </a:lnSpc>
              <a:spcBef>
                <a:spcPts val="0"/>
              </a:spcBef>
              <a:spcAft>
                <a:spcPts val="0"/>
              </a:spcAft>
              <a:buSzPts val="1300"/>
              <a:buChar char="○"/>
              <a:defRPr/>
            </a:lvl2pPr>
            <a:lvl3pPr lvl="2" algn="ctr" rtl="0">
              <a:lnSpc>
                <a:spcPct val="100000"/>
              </a:lnSpc>
              <a:spcBef>
                <a:spcPts val="1600"/>
              </a:spcBef>
              <a:spcAft>
                <a:spcPts val="0"/>
              </a:spcAft>
              <a:buSzPts val="1300"/>
              <a:buChar char="■"/>
              <a:defRPr/>
            </a:lvl3pPr>
            <a:lvl4pPr lvl="3" algn="ctr" rtl="0">
              <a:lnSpc>
                <a:spcPct val="100000"/>
              </a:lnSpc>
              <a:spcBef>
                <a:spcPts val="1600"/>
              </a:spcBef>
              <a:spcAft>
                <a:spcPts val="0"/>
              </a:spcAft>
              <a:buSzPts val="1300"/>
              <a:buChar char="●"/>
              <a:defRPr/>
            </a:lvl4pPr>
            <a:lvl5pPr lvl="4" algn="ctr" rtl="0">
              <a:lnSpc>
                <a:spcPct val="100000"/>
              </a:lnSpc>
              <a:spcBef>
                <a:spcPts val="1600"/>
              </a:spcBef>
              <a:spcAft>
                <a:spcPts val="0"/>
              </a:spcAft>
              <a:buSzPts val="1300"/>
              <a:buChar char="○"/>
              <a:defRPr/>
            </a:lvl5pPr>
            <a:lvl6pPr lvl="5" algn="ctr" rtl="0">
              <a:lnSpc>
                <a:spcPct val="100000"/>
              </a:lnSpc>
              <a:spcBef>
                <a:spcPts val="1600"/>
              </a:spcBef>
              <a:spcAft>
                <a:spcPts val="0"/>
              </a:spcAft>
              <a:buSzPts val="1300"/>
              <a:buChar char="■"/>
              <a:defRPr/>
            </a:lvl6pPr>
            <a:lvl7pPr lvl="6" algn="ctr" rtl="0">
              <a:lnSpc>
                <a:spcPct val="100000"/>
              </a:lnSpc>
              <a:spcBef>
                <a:spcPts val="1600"/>
              </a:spcBef>
              <a:spcAft>
                <a:spcPts val="0"/>
              </a:spcAft>
              <a:buSzPts val="1300"/>
              <a:buChar char="●"/>
              <a:defRPr/>
            </a:lvl7pPr>
            <a:lvl8pPr lvl="7" algn="ctr" rtl="0">
              <a:lnSpc>
                <a:spcPct val="100000"/>
              </a:lnSpc>
              <a:spcBef>
                <a:spcPts val="1600"/>
              </a:spcBef>
              <a:spcAft>
                <a:spcPts val="0"/>
              </a:spcAft>
              <a:buSzPts val="1300"/>
              <a:buChar char="○"/>
              <a:defRPr/>
            </a:lvl8pPr>
            <a:lvl9pPr lvl="8" algn="ctr" rtl="0">
              <a:lnSpc>
                <a:spcPct val="100000"/>
              </a:lnSpc>
              <a:spcBef>
                <a:spcPts val="1600"/>
              </a:spcBef>
              <a:spcAft>
                <a:spcPts val="1600"/>
              </a:spcAft>
              <a:buSzPts val="1300"/>
              <a:buChar char="■"/>
              <a:defRPr/>
            </a:lvl9pPr>
          </a:lstStyle>
          <a:p>
            <a:endParaRPr/>
          </a:p>
        </p:txBody>
      </p:sp>
      <p:sp>
        <p:nvSpPr>
          <p:cNvPr id="110" name="Google Shape;110;p21"/>
          <p:cNvSpPr txBox="1">
            <a:spLocks noGrp="1"/>
          </p:cNvSpPr>
          <p:nvPr>
            <p:ph type="subTitle" idx="4"/>
          </p:nvPr>
        </p:nvSpPr>
        <p:spPr>
          <a:xfrm>
            <a:off x="4784011" y="3273175"/>
            <a:ext cx="34167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
    <p:spTree>
      <p:nvGrpSpPr>
        <p:cNvPr id="1" name="Shape 111"/>
        <p:cNvGrpSpPr/>
        <p:nvPr/>
      </p:nvGrpSpPr>
      <p:grpSpPr>
        <a:xfrm>
          <a:off x="0" y="0"/>
          <a:ext cx="0" cy="0"/>
          <a:chOff x="0" y="0"/>
          <a:chExt cx="0" cy="0"/>
        </a:xfrm>
      </p:grpSpPr>
      <p:pic>
        <p:nvPicPr>
          <p:cNvPr id="112" name="Google Shape;112;p22"/>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113" name="Google Shape;113;p22"/>
          <p:cNvSpPr txBox="1">
            <a:spLocks noGrp="1"/>
          </p:cNvSpPr>
          <p:nvPr>
            <p:ph type="subTitle" idx="1"/>
          </p:nvPr>
        </p:nvSpPr>
        <p:spPr>
          <a:xfrm>
            <a:off x="1915825" y="1857925"/>
            <a:ext cx="2469000" cy="10098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14" name="Google Shape;114;p22"/>
          <p:cNvSpPr txBox="1">
            <a:spLocks noGrp="1"/>
          </p:cNvSpPr>
          <p:nvPr>
            <p:ph type="subTitle" idx="2"/>
          </p:nvPr>
        </p:nvSpPr>
        <p:spPr>
          <a:xfrm>
            <a:off x="1915825" y="1490450"/>
            <a:ext cx="2469000" cy="443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5" name="Google Shape;115;p22"/>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
        <p:nvSpPr>
          <p:cNvPr id="116" name="Google Shape;116;p22"/>
          <p:cNvSpPr txBox="1">
            <a:spLocks noGrp="1"/>
          </p:cNvSpPr>
          <p:nvPr>
            <p:ph type="subTitle" idx="3"/>
          </p:nvPr>
        </p:nvSpPr>
        <p:spPr>
          <a:xfrm>
            <a:off x="5562950" y="3256226"/>
            <a:ext cx="2472900" cy="10098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17" name="Google Shape;117;p22"/>
          <p:cNvSpPr txBox="1">
            <a:spLocks noGrp="1"/>
          </p:cNvSpPr>
          <p:nvPr>
            <p:ph type="subTitle" idx="4"/>
          </p:nvPr>
        </p:nvSpPr>
        <p:spPr>
          <a:xfrm>
            <a:off x="5562950" y="2886102"/>
            <a:ext cx="24729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118"/>
        <p:cNvGrpSpPr/>
        <p:nvPr/>
      </p:nvGrpSpPr>
      <p:grpSpPr>
        <a:xfrm>
          <a:off x="0" y="0"/>
          <a:ext cx="0" cy="0"/>
          <a:chOff x="0" y="0"/>
          <a:chExt cx="0" cy="0"/>
        </a:xfrm>
      </p:grpSpPr>
      <p:sp>
        <p:nvSpPr>
          <p:cNvPr id="119" name="Google Shape;119;p23"/>
          <p:cNvSpPr txBox="1">
            <a:spLocks noGrp="1"/>
          </p:cNvSpPr>
          <p:nvPr>
            <p:ph type="subTitle" idx="1"/>
          </p:nvPr>
        </p:nvSpPr>
        <p:spPr>
          <a:xfrm>
            <a:off x="4725975" y="1764150"/>
            <a:ext cx="3704700" cy="19983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b="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20" name="Google Shape;120;p23"/>
          <p:cNvSpPr txBox="1">
            <a:spLocks noGrp="1"/>
          </p:cNvSpPr>
          <p:nvPr>
            <p:ph type="subTitle" idx="2"/>
          </p:nvPr>
        </p:nvSpPr>
        <p:spPr>
          <a:xfrm>
            <a:off x="713300" y="1764150"/>
            <a:ext cx="3708600" cy="19983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300"/>
              <a:buNone/>
              <a:defRPr b="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pic>
        <p:nvPicPr>
          <p:cNvPr id="121" name="Google Shape;121;p23"/>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122" name="Google Shape;122;p23"/>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23"/>
        <p:cNvGrpSpPr/>
        <p:nvPr/>
      </p:nvGrpSpPr>
      <p:grpSpPr>
        <a:xfrm>
          <a:off x="0" y="0"/>
          <a:ext cx="0" cy="0"/>
          <a:chOff x="0" y="0"/>
          <a:chExt cx="0" cy="0"/>
        </a:xfrm>
      </p:grpSpPr>
      <p:pic>
        <p:nvPicPr>
          <p:cNvPr id="124" name="Google Shape;124;p24"/>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125" name="Google Shape;125;p24"/>
          <p:cNvSpPr txBox="1">
            <a:spLocks noGrp="1"/>
          </p:cNvSpPr>
          <p:nvPr>
            <p:ph type="subTitle" idx="1"/>
          </p:nvPr>
        </p:nvSpPr>
        <p:spPr>
          <a:xfrm>
            <a:off x="1520900" y="1513413"/>
            <a:ext cx="2048400" cy="789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26" name="Google Shape;126;p24"/>
          <p:cNvSpPr txBox="1">
            <a:spLocks noGrp="1"/>
          </p:cNvSpPr>
          <p:nvPr>
            <p:ph type="subTitle" idx="2"/>
          </p:nvPr>
        </p:nvSpPr>
        <p:spPr>
          <a:xfrm>
            <a:off x="1520900" y="1195113"/>
            <a:ext cx="2048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27" name="Google Shape;127;p24"/>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
        <p:nvSpPr>
          <p:cNvPr id="128" name="Google Shape;128;p24"/>
          <p:cNvSpPr txBox="1">
            <a:spLocks noGrp="1"/>
          </p:cNvSpPr>
          <p:nvPr>
            <p:ph type="subTitle" idx="3"/>
          </p:nvPr>
        </p:nvSpPr>
        <p:spPr>
          <a:xfrm>
            <a:off x="3953713" y="2697375"/>
            <a:ext cx="2048400" cy="789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29" name="Google Shape;129;p24"/>
          <p:cNvSpPr txBox="1">
            <a:spLocks noGrp="1"/>
          </p:cNvSpPr>
          <p:nvPr>
            <p:ph type="subTitle" idx="4"/>
          </p:nvPr>
        </p:nvSpPr>
        <p:spPr>
          <a:xfrm>
            <a:off x="3953713" y="2379075"/>
            <a:ext cx="20484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0" name="Google Shape;130;p24"/>
          <p:cNvSpPr txBox="1">
            <a:spLocks noGrp="1"/>
          </p:cNvSpPr>
          <p:nvPr>
            <p:ph type="subTitle" idx="5"/>
          </p:nvPr>
        </p:nvSpPr>
        <p:spPr>
          <a:xfrm>
            <a:off x="6386525" y="3881338"/>
            <a:ext cx="2044200" cy="789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31" name="Google Shape;131;p24"/>
          <p:cNvSpPr txBox="1">
            <a:spLocks noGrp="1"/>
          </p:cNvSpPr>
          <p:nvPr>
            <p:ph type="subTitle" idx="6"/>
          </p:nvPr>
        </p:nvSpPr>
        <p:spPr>
          <a:xfrm>
            <a:off x="6386525" y="3563038"/>
            <a:ext cx="20442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32"/>
        <p:cNvGrpSpPr/>
        <p:nvPr/>
      </p:nvGrpSpPr>
      <p:grpSpPr>
        <a:xfrm>
          <a:off x="0" y="0"/>
          <a:ext cx="0" cy="0"/>
          <a:chOff x="0" y="0"/>
          <a:chExt cx="0" cy="0"/>
        </a:xfrm>
      </p:grpSpPr>
      <p:pic>
        <p:nvPicPr>
          <p:cNvPr id="133" name="Google Shape;133;p25"/>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134" name="Google Shape;134;p25"/>
          <p:cNvSpPr txBox="1">
            <a:spLocks noGrp="1"/>
          </p:cNvSpPr>
          <p:nvPr>
            <p:ph type="subTitle" idx="1"/>
          </p:nvPr>
        </p:nvSpPr>
        <p:spPr>
          <a:xfrm>
            <a:off x="1588113" y="2200825"/>
            <a:ext cx="2889600" cy="3945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35" name="Google Shape;135;p25"/>
          <p:cNvSpPr txBox="1">
            <a:spLocks noGrp="1"/>
          </p:cNvSpPr>
          <p:nvPr>
            <p:ph type="subTitle" idx="2"/>
          </p:nvPr>
        </p:nvSpPr>
        <p:spPr>
          <a:xfrm>
            <a:off x="1588113" y="1882525"/>
            <a:ext cx="28896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6" name="Google Shape;136;p25"/>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
        <p:nvSpPr>
          <p:cNvPr id="137" name="Google Shape;137;p25"/>
          <p:cNvSpPr txBox="1">
            <a:spLocks noGrp="1"/>
          </p:cNvSpPr>
          <p:nvPr>
            <p:ph type="subTitle" idx="3"/>
          </p:nvPr>
        </p:nvSpPr>
        <p:spPr>
          <a:xfrm>
            <a:off x="1588113" y="3525250"/>
            <a:ext cx="2889600" cy="3945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38" name="Google Shape;138;p25"/>
          <p:cNvSpPr txBox="1">
            <a:spLocks noGrp="1"/>
          </p:cNvSpPr>
          <p:nvPr>
            <p:ph type="subTitle" idx="4"/>
          </p:nvPr>
        </p:nvSpPr>
        <p:spPr>
          <a:xfrm>
            <a:off x="1588113" y="3206950"/>
            <a:ext cx="28896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9" name="Google Shape;139;p25"/>
          <p:cNvSpPr txBox="1">
            <a:spLocks noGrp="1"/>
          </p:cNvSpPr>
          <p:nvPr>
            <p:ph type="subTitle" idx="5"/>
          </p:nvPr>
        </p:nvSpPr>
        <p:spPr>
          <a:xfrm>
            <a:off x="5474213" y="2200825"/>
            <a:ext cx="2889300" cy="3945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40" name="Google Shape;140;p25"/>
          <p:cNvSpPr txBox="1">
            <a:spLocks noGrp="1"/>
          </p:cNvSpPr>
          <p:nvPr>
            <p:ph type="subTitle" idx="6"/>
          </p:nvPr>
        </p:nvSpPr>
        <p:spPr>
          <a:xfrm>
            <a:off x="5474213" y="1882525"/>
            <a:ext cx="28893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1" name="Google Shape;141;p25"/>
          <p:cNvSpPr txBox="1">
            <a:spLocks noGrp="1"/>
          </p:cNvSpPr>
          <p:nvPr>
            <p:ph type="subTitle" idx="7"/>
          </p:nvPr>
        </p:nvSpPr>
        <p:spPr>
          <a:xfrm>
            <a:off x="5474213" y="3525250"/>
            <a:ext cx="2889300" cy="3945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42" name="Google Shape;142;p25"/>
          <p:cNvSpPr txBox="1">
            <a:spLocks noGrp="1"/>
          </p:cNvSpPr>
          <p:nvPr>
            <p:ph type="subTitle" idx="8"/>
          </p:nvPr>
        </p:nvSpPr>
        <p:spPr>
          <a:xfrm>
            <a:off x="5474213" y="3206950"/>
            <a:ext cx="28893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43"/>
        <p:cNvGrpSpPr/>
        <p:nvPr/>
      </p:nvGrpSpPr>
      <p:grpSpPr>
        <a:xfrm>
          <a:off x="0" y="0"/>
          <a:ext cx="0" cy="0"/>
          <a:chOff x="0" y="0"/>
          <a:chExt cx="0" cy="0"/>
        </a:xfrm>
      </p:grpSpPr>
      <p:pic>
        <p:nvPicPr>
          <p:cNvPr id="144" name="Google Shape;144;p26"/>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145" name="Google Shape;145;p26"/>
          <p:cNvSpPr txBox="1">
            <a:spLocks noGrp="1"/>
          </p:cNvSpPr>
          <p:nvPr>
            <p:ph type="subTitle" idx="1"/>
          </p:nvPr>
        </p:nvSpPr>
        <p:spPr>
          <a:xfrm>
            <a:off x="1520907" y="2048425"/>
            <a:ext cx="1664100" cy="5766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46" name="Google Shape;146;p26"/>
          <p:cNvSpPr txBox="1">
            <a:spLocks noGrp="1"/>
          </p:cNvSpPr>
          <p:nvPr>
            <p:ph type="subTitle" idx="2"/>
          </p:nvPr>
        </p:nvSpPr>
        <p:spPr>
          <a:xfrm>
            <a:off x="1520907" y="1730125"/>
            <a:ext cx="1664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47" name="Google Shape;147;p26"/>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
        <p:nvSpPr>
          <p:cNvPr id="148" name="Google Shape;148;p26"/>
          <p:cNvSpPr txBox="1">
            <a:spLocks noGrp="1"/>
          </p:cNvSpPr>
          <p:nvPr>
            <p:ph type="subTitle" idx="3"/>
          </p:nvPr>
        </p:nvSpPr>
        <p:spPr>
          <a:xfrm>
            <a:off x="1520907" y="3468100"/>
            <a:ext cx="1664100" cy="576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49" name="Google Shape;149;p26"/>
          <p:cNvSpPr txBox="1">
            <a:spLocks noGrp="1"/>
          </p:cNvSpPr>
          <p:nvPr>
            <p:ph type="subTitle" idx="4"/>
          </p:nvPr>
        </p:nvSpPr>
        <p:spPr>
          <a:xfrm>
            <a:off x="1520907" y="3149800"/>
            <a:ext cx="1664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0" name="Google Shape;150;p26"/>
          <p:cNvSpPr txBox="1">
            <a:spLocks noGrp="1"/>
          </p:cNvSpPr>
          <p:nvPr>
            <p:ph type="subTitle" idx="5"/>
          </p:nvPr>
        </p:nvSpPr>
        <p:spPr>
          <a:xfrm>
            <a:off x="4145588" y="2048425"/>
            <a:ext cx="1662300" cy="5766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51" name="Google Shape;151;p26"/>
          <p:cNvSpPr txBox="1">
            <a:spLocks noGrp="1"/>
          </p:cNvSpPr>
          <p:nvPr>
            <p:ph type="subTitle" idx="6"/>
          </p:nvPr>
        </p:nvSpPr>
        <p:spPr>
          <a:xfrm>
            <a:off x="4143788" y="1730125"/>
            <a:ext cx="1664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2" name="Google Shape;152;p26"/>
          <p:cNvSpPr txBox="1">
            <a:spLocks noGrp="1"/>
          </p:cNvSpPr>
          <p:nvPr>
            <p:ph type="subTitle" idx="7"/>
          </p:nvPr>
        </p:nvSpPr>
        <p:spPr>
          <a:xfrm>
            <a:off x="4143791" y="3468100"/>
            <a:ext cx="1664100" cy="576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53" name="Google Shape;153;p26"/>
          <p:cNvSpPr txBox="1">
            <a:spLocks noGrp="1"/>
          </p:cNvSpPr>
          <p:nvPr>
            <p:ph type="subTitle" idx="8"/>
          </p:nvPr>
        </p:nvSpPr>
        <p:spPr>
          <a:xfrm>
            <a:off x="4143788" y="3149800"/>
            <a:ext cx="1664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4" name="Google Shape;154;p26"/>
          <p:cNvSpPr txBox="1">
            <a:spLocks noGrp="1"/>
          </p:cNvSpPr>
          <p:nvPr>
            <p:ph type="subTitle" idx="9"/>
          </p:nvPr>
        </p:nvSpPr>
        <p:spPr>
          <a:xfrm>
            <a:off x="6766682" y="2048425"/>
            <a:ext cx="1664100" cy="5766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55" name="Google Shape;155;p26"/>
          <p:cNvSpPr txBox="1">
            <a:spLocks noGrp="1"/>
          </p:cNvSpPr>
          <p:nvPr>
            <p:ph type="subTitle" idx="13"/>
          </p:nvPr>
        </p:nvSpPr>
        <p:spPr>
          <a:xfrm>
            <a:off x="6766675" y="1730125"/>
            <a:ext cx="1664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56" name="Google Shape;156;p26"/>
          <p:cNvSpPr txBox="1">
            <a:spLocks noGrp="1"/>
          </p:cNvSpPr>
          <p:nvPr>
            <p:ph type="subTitle" idx="14"/>
          </p:nvPr>
        </p:nvSpPr>
        <p:spPr>
          <a:xfrm>
            <a:off x="6766675" y="3468100"/>
            <a:ext cx="1664100" cy="5760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57" name="Google Shape;157;p26"/>
          <p:cNvSpPr txBox="1">
            <a:spLocks noGrp="1"/>
          </p:cNvSpPr>
          <p:nvPr>
            <p:ph type="subTitle" idx="15"/>
          </p:nvPr>
        </p:nvSpPr>
        <p:spPr>
          <a:xfrm>
            <a:off x="6766675" y="3149800"/>
            <a:ext cx="1664100" cy="394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158"/>
        <p:cNvGrpSpPr/>
        <p:nvPr/>
      </p:nvGrpSpPr>
      <p:grpSpPr>
        <a:xfrm>
          <a:off x="0" y="0"/>
          <a:ext cx="0" cy="0"/>
          <a:chOff x="0" y="0"/>
          <a:chExt cx="0" cy="0"/>
        </a:xfrm>
      </p:grpSpPr>
      <p:pic>
        <p:nvPicPr>
          <p:cNvPr id="159" name="Google Shape;159;p27"/>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160" name="Google Shape;160;p27"/>
          <p:cNvSpPr txBox="1">
            <a:spLocks noGrp="1"/>
          </p:cNvSpPr>
          <p:nvPr>
            <p:ph type="title" hasCustomPrompt="1"/>
          </p:nvPr>
        </p:nvSpPr>
        <p:spPr>
          <a:xfrm>
            <a:off x="1619375" y="539500"/>
            <a:ext cx="3858900" cy="768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1" name="Google Shape;161;p27"/>
          <p:cNvSpPr txBox="1">
            <a:spLocks noGrp="1"/>
          </p:cNvSpPr>
          <p:nvPr>
            <p:ph type="subTitle" idx="1"/>
          </p:nvPr>
        </p:nvSpPr>
        <p:spPr>
          <a:xfrm>
            <a:off x="1619375" y="1392751"/>
            <a:ext cx="3858900" cy="3726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solidFill>
                  <a:schemeClr val="lt2"/>
                </a:solidFill>
                <a:latin typeface="Heebo"/>
                <a:ea typeface="Heebo"/>
                <a:cs typeface="Heebo"/>
                <a:sym typeface="Heebo"/>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2" name="Google Shape;162;p27"/>
          <p:cNvSpPr txBox="1">
            <a:spLocks noGrp="1"/>
          </p:cNvSpPr>
          <p:nvPr>
            <p:ph type="title" idx="2" hasCustomPrompt="1"/>
          </p:nvPr>
        </p:nvSpPr>
        <p:spPr>
          <a:xfrm>
            <a:off x="3095625" y="1958825"/>
            <a:ext cx="3858900" cy="768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3" name="Google Shape;163;p27"/>
          <p:cNvSpPr txBox="1">
            <a:spLocks noGrp="1"/>
          </p:cNvSpPr>
          <p:nvPr>
            <p:ph type="subTitle" idx="3"/>
          </p:nvPr>
        </p:nvSpPr>
        <p:spPr>
          <a:xfrm>
            <a:off x="3095625" y="2812076"/>
            <a:ext cx="3858900" cy="3726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solidFill>
                  <a:schemeClr val="lt2"/>
                </a:solidFill>
                <a:latin typeface="Heebo"/>
                <a:ea typeface="Heebo"/>
                <a:cs typeface="Heebo"/>
                <a:sym typeface="Heebo"/>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164" name="Google Shape;164;p27"/>
          <p:cNvSpPr txBox="1">
            <a:spLocks noGrp="1"/>
          </p:cNvSpPr>
          <p:nvPr>
            <p:ph type="title" idx="4" hasCustomPrompt="1"/>
          </p:nvPr>
        </p:nvSpPr>
        <p:spPr>
          <a:xfrm>
            <a:off x="4571875" y="3378150"/>
            <a:ext cx="3858900" cy="768900"/>
          </a:xfrm>
          <a:prstGeom prst="rect">
            <a:avLst/>
          </a:prstGeom>
          <a:noFill/>
        </p:spPr>
        <p:txBody>
          <a:bodyPr spcFirstLastPara="1" wrap="square" lIns="91425" tIns="91425" rIns="91425" bIns="91425" anchor="ctr" anchorCtr="0">
            <a:noAutofit/>
          </a:bodyPr>
          <a:lstStyle>
            <a:lvl1pPr lvl="0" algn="l" rtl="0">
              <a:spcBef>
                <a:spcPts val="0"/>
              </a:spcBef>
              <a:spcAft>
                <a:spcPts val="0"/>
              </a:spcAft>
              <a:buClr>
                <a:schemeClr val="lt1"/>
              </a:buClr>
              <a:buSzPts val="6000"/>
              <a:buNone/>
              <a:defRPr sz="45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5" name="Google Shape;165;p27"/>
          <p:cNvSpPr txBox="1">
            <a:spLocks noGrp="1"/>
          </p:cNvSpPr>
          <p:nvPr>
            <p:ph type="subTitle" idx="5"/>
          </p:nvPr>
        </p:nvSpPr>
        <p:spPr>
          <a:xfrm>
            <a:off x="4571875" y="4231401"/>
            <a:ext cx="3858900" cy="3726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2400"/>
              <a:buFont typeface="PT Sans"/>
              <a:buNone/>
              <a:defRPr sz="1600">
                <a:solidFill>
                  <a:schemeClr val="lt2"/>
                </a:solidFill>
                <a:latin typeface="Heebo"/>
                <a:ea typeface="Heebo"/>
                <a:cs typeface="Heebo"/>
                <a:sym typeface="Heebo"/>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166"/>
        <p:cNvGrpSpPr/>
        <p:nvPr/>
      </p:nvGrpSpPr>
      <p:grpSpPr>
        <a:xfrm>
          <a:off x="0" y="0"/>
          <a:ext cx="0" cy="0"/>
          <a:chOff x="0" y="0"/>
          <a:chExt cx="0" cy="0"/>
        </a:xfrm>
      </p:grpSpPr>
      <p:pic>
        <p:nvPicPr>
          <p:cNvPr id="167" name="Google Shape;167;p28"/>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168" name="Google Shape;168;p28"/>
          <p:cNvSpPr txBox="1">
            <a:spLocks noGrp="1"/>
          </p:cNvSpPr>
          <p:nvPr>
            <p:ph type="title" hasCustomPrompt="1"/>
          </p:nvPr>
        </p:nvSpPr>
        <p:spPr>
          <a:xfrm>
            <a:off x="1517000" y="1876425"/>
            <a:ext cx="1014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69" name="Google Shape;169;p28"/>
          <p:cNvSpPr txBox="1">
            <a:spLocks noGrp="1"/>
          </p:cNvSpPr>
          <p:nvPr>
            <p:ph type="title" idx="2" hasCustomPrompt="1"/>
          </p:nvPr>
        </p:nvSpPr>
        <p:spPr>
          <a:xfrm>
            <a:off x="4064550" y="1876425"/>
            <a:ext cx="10149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0" name="Google Shape;170;p28"/>
          <p:cNvSpPr txBox="1">
            <a:spLocks noGrp="1"/>
          </p:cNvSpPr>
          <p:nvPr>
            <p:ph type="title" idx="3" hasCustomPrompt="1"/>
          </p:nvPr>
        </p:nvSpPr>
        <p:spPr>
          <a:xfrm>
            <a:off x="6612100" y="1876425"/>
            <a:ext cx="1013700" cy="406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3000">
                <a:solidFill>
                  <a:schemeClr val="l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71" name="Google Shape;171;p28"/>
          <p:cNvSpPr txBox="1">
            <a:spLocks noGrp="1"/>
          </p:cNvSpPr>
          <p:nvPr>
            <p:ph type="title" idx="4"/>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
        <p:nvSpPr>
          <p:cNvPr id="172" name="Google Shape;172;p28"/>
          <p:cNvSpPr txBox="1">
            <a:spLocks noGrp="1"/>
          </p:cNvSpPr>
          <p:nvPr>
            <p:ph type="subTitle" idx="1"/>
          </p:nvPr>
        </p:nvSpPr>
        <p:spPr>
          <a:xfrm>
            <a:off x="942500" y="3668125"/>
            <a:ext cx="2163900" cy="7743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73" name="Google Shape;173;p28"/>
          <p:cNvSpPr txBox="1">
            <a:spLocks noGrp="1"/>
          </p:cNvSpPr>
          <p:nvPr>
            <p:ph type="subTitle" idx="5"/>
          </p:nvPr>
        </p:nvSpPr>
        <p:spPr>
          <a:xfrm>
            <a:off x="942500" y="3266125"/>
            <a:ext cx="21639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4" name="Google Shape;174;p28"/>
          <p:cNvSpPr txBox="1">
            <a:spLocks noGrp="1"/>
          </p:cNvSpPr>
          <p:nvPr>
            <p:ph type="subTitle" idx="6"/>
          </p:nvPr>
        </p:nvSpPr>
        <p:spPr>
          <a:xfrm>
            <a:off x="3490050" y="3668125"/>
            <a:ext cx="2163900" cy="7743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75" name="Google Shape;175;p28"/>
          <p:cNvSpPr txBox="1">
            <a:spLocks noGrp="1"/>
          </p:cNvSpPr>
          <p:nvPr>
            <p:ph type="subTitle" idx="7"/>
          </p:nvPr>
        </p:nvSpPr>
        <p:spPr>
          <a:xfrm>
            <a:off x="3490050" y="3266125"/>
            <a:ext cx="21639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6" name="Google Shape;176;p28"/>
          <p:cNvSpPr txBox="1">
            <a:spLocks noGrp="1"/>
          </p:cNvSpPr>
          <p:nvPr>
            <p:ph type="subTitle" idx="8"/>
          </p:nvPr>
        </p:nvSpPr>
        <p:spPr>
          <a:xfrm>
            <a:off x="6037600" y="3668125"/>
            <a:ext cx="2163900" cy="7743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77" name="Google Shape;177;p28"/>
          <p:cNvSpPr txBox="1">
            <a:spLocks noGrp="1"/>
          </p:cNvSpPr>
          <p:nvPr>
            <p:ph type="subTitle" idx="9"/>
          </p:nvPr>
        </p:nvSpPr>
        <p:spPr>
          <a:xfrm>
            <a:off x="6037600" y="3266125"/>
            <a:ext cx="21639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78"/>
        <p:cNvGrpSpPr/>
        <p:nvPr/>
      </p:nvGrpSpPr>
      <p:grpSpPr>
        <a:xfrm>
          <a:off x="0" y="0"/>
          <a:ext cx="0" cy="0"/>
          <a:chOff x="0" y="0"/>
          <a:chExt cx="0" cy="0"/>
        </a:xfrm>
      </p:grpSpPr>
      <p:pic>
        <p:nvPicPr>
          <p:cNvPr id="179" name="Google Shape;179;p29"/>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180" name="Google Shape;180;p29"/>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181"/>
        <p:cNvGrpSpPr/>
        <p:nvPr/>
      </p:nvGrpSpPr>
      <p:grpSpPr>
        <a:xfrm>
          <a:off x="0" y="0"/>
          <a:ext cx="0" cy="0"/>
          <a:chOff x="0" y="0"/>
          <a:chExt cx="0" cy="0"/>
        </a:xfrm>
      </p:grpSpPr>
      <p:pic>
        <p:nvPicPr>
          <p:cNvPr id="182" name="Google Shape;182;p30"/>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183" name="Google Shape;183;p30"/>
          <p:cNvSpPr>
            <a:spLocks noGrp="1"/>
          </p:cNvSpPr>
          <p:nvPr>
            <p:ph type="pic" idx="2"/>
          </p:nvPr>
        </p:nvSpPr>
        <p:spPr>
          <a:xfrm>
            <a:off x="5500800" y="877250"/>
            <a:ext cx="2848500" cy="3449400"/>
          </a:xfrm>
          <a:prstGeom prst="ellipse">
            <a:avLst/>
          </a:prstGeom>
          <a:noFill/>
          <a:ln w="19050" cap="flat" cmpd="sng">
            <a:solidFill>
              <a:schemeClr val="lt1"/>
            </a:solidFill>
            <a:prstDash val="solid"/>
            <a:round/>
            <a:headEnd type="none" w="sm" len="sm"/>
            <a:tailEnd type="none" w="sm" len="sm"/>
          </a:ln>
        </p:spPr>
      </p:sp>
      <p:sp>
        <p:nvSpPr>
          <p:cNvPr id="184" name="Google Shape;184;p30"/>
          <p:cNvSpPr txBox="1">
            <a:spLocks noGrp="1"/>
          </p:cNvSpPr>
          <p:nvPr>
            <p:ph type="title"/>
          </p:nvPr>
        </p:nvSpPr>
        <p:spPr>
          <a:xfrm>
            <a:off x="713225" y="578100"/>
            <a:ext cx="3952200" cy="10587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30"/>
          <p:cNvSpPr txBox="1">
            <a:spLocks noGrp="1"/>
          </p:cNvSpPr>
          <p:nvPr>
            <p:ph type="subTitle" idx="1"/>
          </p:nvPr>
        </p:nvSpPr>
        <p:spPr>
          <a:xfrm>
            <a:off x="797825" y="1841450"/>
            <a:ext cx="3867600" cy="1521000"/>
          </a:xfrm>
          <a:prstGeom prst="rect">
            <a:avLst/>
          </a:prstGeom>
          <a:solidFill>
            <a:schemeClr val="lt1"/>
          </a:solidFill>
        </p:spPr>
        <p:txBody>
          <a:bodyPr spcFirstLastPara="1" wrap="square" lIns="91425" tIns="91425" rIns="91425" bIns="91425" anchor="ctr" anchorCtr="0">
            <a:noAutofit/>
          </a:bodyPr>
          <a:lstStyle>
            <a:lvl1pPr lvl="0" rtl="0">
              <a:lnSpc>
                <a:spcPct val="100000"/>
              </a:lnSpc>
              <a:spcBef>
                <a:spcPts val="0"/>
              </a:spcBef>
              <a:spcAft>
                <a:spcPts val="0"/>
              </a:spcAft>
              <a:buSzPts val="1300"/>
              <a:buNone/>
              <a:defRPr>
                <a:latin typeface="Heebo"/>
                <a:ea typeface="Heebo"/>
                <a:cs typeface="Heebo"/>
                <a:sym typeface="Heebo"/>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186" name="Google Shape;186;p30"/>
          <p:cNvSpPr txBox="1"/>
          <p:nvPr/>
        </p:nvSpPr>
        <p:spPr>
          <a:xfrm>
            <a:off x="797825" y="3504600"/>
            <a:ext cx="3867600" cy="771600"/>
          </a:xfrm>
          <a:prstGeom prst="rect">
            <a:avLst/>
          </a:prstGeom>
          <a:solidFill>
            <a:schemeClr val="dk2"/>
          </a:solid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100">
                <a:solidFill>
                  <a:schemeClr val="lt1"/>
                </a:solidFill>
                <a:latin typeface="Heebo Medium"/>
                <a:ea typeface="Heebo Medium"/>
                <a:cs typeface="Heebo Medium"/>
                <a:sym typeface="Heebo Medium"/>
              </a:rPr>
              <a:t>CREDITS: This presentation template was created by </a:t>
            </a:r>
            <a:r>
              <a:rPr lang="en" sz="1100" b="1">
                <a:solidFill>
                  <a:schemeClr val="lt1"/>
                </a:solidFill>
                <a:uFill>
                  <a:noFill/>
                </a:uFill>
                <a:latin typeface="Heebo"/>
                <a:ea typeface="Heebo"/>
                <a:cs typeface="Heebo"/>
                <a:sym typeface="Heebo"/>
                <a:hlinkClick r:id="rId3">
                  <a:extLst>
                    <a:ext uri="{A12FA001-AC4F-418D-AE19-62706E023703}">
                      <ahyp:hlinkClr xmlns:ahyp="http://schemas.microsoft.com/office/drawing/2018/hyperlinkcolor" val="tx"/>
                    </a:ext>
                  </a:extLst>
                </a:hlinkClick>
              </a:rPr>
              <a:t>Slidesgo</a:t>
            </a:r>
            <a:r>
              <a:rPr lang="en" sz="1100">
                <a:solidFill>
                  <a:schemeClr val="lt1"/>
                </a:solidFill>
                <a:latin typeface="Heebo Medium"/>
                <a:ea typeface="Heebo Medium"/>
                <a:cs typeface="Heebo Medium"/>
                <a:sym typeface="Heebo Medium"/>
              </a:rPr>
              <a:t>, and includes icons by </a:t>
            </a:r>
            <a:r>
              <a:rPr lang="en" sz="1100" b="1">
                <a:solidFill>
                  <a:schemeClr val="lt1"/>
                </a:solidFill>
                <a:uFill>
                  <a:noFill/>
                </a:uFill>
                <a:latin typeface="Heebo"/>
                <a:ea typeface="Heebo"/>
                <a:cs typeface="Heebo"/>
                <a:sym typeface="Heebo"/>
                <a:hlinkClick r:id="rId4">
                  <a:extLst>
                    <a:ext uri="{A12FA001-AC4F-418D-AE19-62706E023703}">
                      <ahyp:hlinkClr xmlns:ahyp="http://schemas.microsoft.com/office/drawing/2018/hyperlinkcolor" val="tx"/>
                    </a:ext>
                  </a:extLst>
                </a:hlinkClick>
              </a:rPr>
              <a:t>Flaticon</a:t>
            </a:r>
            <a:r>
              <a:rPr lang="en" sz="1100">
                <a:solidFill>
                  <a:schemeClr val="lt1"/>
                </a:solidFill>
                <a:latin typeface="Heebo Medium"/>
                <a:ea typeface="Heebo Medium"/>
                <a:cs typeface="Heebo Medium"/>
                <a:sym typeface="Heebo Medium"/>
              </a:rPr>
              <a:t>, and infographics &amp; images by </a:t>
            </a:r>
            <a:r>
              <a:rPr lang="en" sz="1100" b="1">
                <a:solidFill>
                  <a:schemeClr val="lt1"/>
                </a:solidFill>
                <a:uFill>
                  <a:noFill/>
                </a:uFill>
                <a:latin typeface="Heebo"/>
                <a:ea typeface="Heebo"/>
                <a:cs typeface="Heebo"/>
                <a:sym typeface="Heebo"/>
                <a:hlinkClick r:id="rId5">
                  <a:extLst>
                    <a:ext uri="{A12FA001-AC4F-418D-AE19-62706E023703}">
                      <ahyp:hlinkClr xmlns:ahyp="http://schemas.microsoft.com/office/drawing/2018/hyperlinkcolor" val="tx"/>
                    </a:ext>
                  </a:extLst>
                </a:hlinkClick>
              </a:rPr>
              <a:t>Freepik</a:t>
            </a:r>
            <a:r>
              <a:rPr lang="en" sz="1100" b="1">
                <a:solidFill>
                  <a:schemeClr val="lt1"/>
                </a:solidFill>
                <a:latin typeface="Heebo"/>
                <a:ea typeface="Heebo"/>
                <a:cs typeface="Heebo"/>
                <a:sym typeface="Heebo"/>
              </a:rPr>
              <a:t> </a:t>
            </a:r>
            <a:endParaRPr sz="1100" b="1">
              <a:solidFill>
                <a:schemeClr val="lt1"/>
              </a:solidFill>
              <a:latin typeface="Heebo"/>
              <a:ea typeface="Heebo"/>
              <a:cs typeface="Heebo"/>
              <a:sym typeface="Heeb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21" name="Google Shape;21;p4"/>
          <p:cNvSpPr txBox="1">
            <a:spLocks noGrp="1"/>
          </p:cNvSpPr>
          <p:nvPr>
            <p:ph type="body" idx="1"/>
          </p:nvPr>
        </p:nvSpPr>
        <p:spPr>
          <a:xfrm>
            <a:off x="720000" y="1205100"/>
            <a:ext cx="7704000" cy="364500"/>
          </a:xfrm>
          <a:prstGeom prst="rect">
            <a:avLst/>
          </a:prstGeom>
          <a:solidFill>
            <a:schemeClr val="lt1"/>
          </a:solidFill>
        </p:spPr>
        <p:txBody>
          <a:bodyPr spcFirstLastPara="1" wrap="square" lIns="91425" tIns="91425" rIns="91425" bIns="91425" anchor="ctr" anchorCtr="0">
            <a:noAutofit/>
          </a:bodyPr>
          <a:lstStyle>
            <a:lvl1pPr marL="457200" lvl="0" indent="-311150" algn="ctr" rtl="0">
              <a:lnSpc>
                <a:spcPct val="100000"/>
              </a:lnSpc>
              <a:spcBef>
                <a:spcPts val="0"/>
              </a:spcBef>
              <a:spcAft>
                <a:spcPts val="0"/>
              </a:spcAft>
              <a:buSzPts val="1300"/>
              <a:buFont typeface="Nunito Light"/>
              <a:buChar char="●"/>
              <a:defRPr>
                <a:solidFill>
                  <a:schemeClr val="lt2"/>
                </a:solidFill>
                <a:latin typeface="Heebo"/>
                <a:ea typeface="Heebo"/>
                <a:cs typeface="Heebo"/>
                <a:sym typeface="Heebo"/>
              </a:defRPr>
            </a:lvl1pPr>
            <a:lvl2pPr marL="914400" lvl="1" indent="-311150" rtl="0">
              <a:lnSpc>
                <a:spcPct val="100000"/>
              </a:lnSpc>
              <a:spcBef>
                <a:spcPts val="0"/>
              </a:spcBef>
              <a:spcAft>
                <a:spcPts val="0"/>
              </a:spcAft>
              <a:buSzPts val="1300"/>
              <a:buFont typeface="Nunito Light"/>
              <a:buChar char="○"/>
              <a:defRPr/>
            </a:lvl2pPr>
            <a:lvl3pPr marL="1371600" lvl="2" indent="-311150" rtl="0">
              <a:lnSpc>
                <a:spcPct val="100000"/>
              </a:lnSpc>
              <a:spcBef>
                <a:spcPts val="0"/>
              </a:spcBef>
              <a:spcAft>
                <a:spcPts val="0"/>
              </a:spcAft>
              <a:buSzPts val="1300"/>
              <a:buFont typeface="Nunito Light"/>
              <a:buChar char="■"/>
              <a:defRPr/>
            </a:lvl3pPr>
            <a:lvl4pPr marL="1828800" lvl="3" indent="-311150" rtl="0">
              <a:lnSpc>
                <a:spcPct val="100000"/>
              </a:lnSpc>
              <a:spcBef>
                <a:spcPts val="0"/>
              </a:spcBef>
              <a:spcAft>
                <a:spcPts val="0"/>
              </a:spcAft>
              <a:buSzPts val="1300"/>
              <a:buFont typeface="Nunito Light"/>
              <a:buChar char="●"/>
              <a:defRPr/>
            </a:lvl4pPr>
            <a:lvl5pPr marL="2286000" lvl="4" indent="-311150" rtl="0">
              <a:lnSpc>
                <a:spcPct val="100000"/>
              </a:lnSpc>
              <a:spcBef>
                <a:spcPts val="0"/>
              </a:spcBef>
              <a:spcAft>
                <a:spcPts val="0"/>
              </a:spcAft>
              <a:buSzPts val="1300"/>
              <a:buFont typeface="Nunito Light"/>
              <a:buChar char="○"/>
              <a:defRPr/>
            </a:lvl5pPr>
            <a:lvl6pPr marL="2743200" lvl="5" indent="-311150" rtl="0">
              <a:lnSpc>
                <a:spcPct val="100000"/>
              </a:lnSpc>
              <a:spcBef>
                <a:spcPts val="0"/>
              </a:spcBef>
              <a:spcAft>
                <a:spcPts val="0"/>
              </a:spcAft>
              <a:buSzPts val="1300"/>
              <a:buFont typeface="Nunito Light"/>
              <a:buChar char="■"/>
              <a:defRPr/>
            </a:lvl6pPr>
            <a:lvl7pPr marL="3200400" lvl="6" indent="-311150" rtl="0">
              <a:lnSpc>
                <a:spcPct val="100000"/>
              </a:lnSpc>
              <a:spcBef>
                <a:spcPts val="0"/>
              </a:spcBef>
              <a:spcAft>
                <a:spcPts val="0"/>
              </a:spcAft>
              <a:buSzPts val="1300"/>
              <a:buFont typeface="Nunito Light"/>
              <a:buChar char="●"/>
              <a:defRPr/>
            </a:lvl7pPr>
            <a:lvl8pPr marL="3657600" lvl="7" indent="-311150" rtl="0">
              <a:lnSpc>
                <a:spcPct val="100000"/>
              </a:lnSpc>
              <a:spcBef>
                <a:spcPts val="0"/>
              </a:spcBef>
              <a:spcAft>
                <a:spcPts val="0"/>
              </a:spcAft>
              <a:buSzPts val="1300"/>
              <a:buFont typeface="Nunito Light"/>
              <a:buChar char="○"/>
              <a:defRPr/>
            </a:lvl8pPr>
            <a:lvl9pPr marL="4114800" lvl="8" indent="-311150" rtl="0">
              <a:lnSpc>
                <a:spcPct val="100000"/>
              </a:lnSpc>
              <a:spcBef>
                <a:spcPts val="0"/>
              </a:spcBef>
              <a:spcAft>
                <a:spcPts val="0"/>
              </a:spcAft>
              <a:buSzPts val="1300"/>
              <a:buFont typeface="Nunito Light"/>
              <a:buChar char="■"/>
              <a:defRPr/>
            </a:lvl9pPr>
          </a:lstStyle>
          <a:p>
            <a:endParaRPr/>
          </a:p>
        </p:txBody>
      </p:sp>
      <p:sp>
        <p:nvSpPr>
          <p:cNvPr id="22" name="Google Shape;22;p4"/>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None/>
              <a:defRPr/>
            </a:lvl1pPr>
            <a:lvl2pPr lvl="1" rtl="0">
              <a:spcBef>
                <a:spcPts val="0"/>
              </a:spcBef>
              <a:spcAft>
                <a:spcPts val="0"/>
              </a:spcAft>
              <a:buClr>
                <a:schemeClr val="dk2"/>
              </a:buClr>
              <a:buSzPts val="3700"/>
              <a:buNone/>
              <a:defRPr sz="3700">
                <a:solidFill>
                  <a:schemeClr val="dk2"/>
                </a:solidFill>
              </a:defRPr>
            </a:lvl2pPr>
            <a:lvl3pPr lvl="2" rtl="0">
              <a:spcBef>
                <a:spcPts val="0"/>
              </a:spcBef>
              <a:spcAft>
                <a:spcPts val="0"/>
              </a:spcAft>
              <a:buClr>
                <a:schemeClr val="dk2"/>
              </a:buClr>
              <a:buSzPts val="3700"/>
              <a:buNone/>
              <a:defRPr sz="3700">
                <a:solidFill>
                  <a:schemeClr val="dk2"/>
                </a:solidFill>
              </a:defRPr>
            </a:lvl3pPr>
            <a:lvl4pPr lvl="3" rtl="0">
              <a:spcBef>
                <a:spcPts val="0"/>
              </a:spcBef>
              <a:spcAft>
                <a:spcPts val="0"/>
              </a:spcAft>
              <a:buClr>
                <a:schemeClr val="dk2"/>
              </a:buClr>
              <a:buSzPts val="3700"/>
              <a:buNone/>
              <a:defRPr sz="3700">
                <a:solidFill>
                  <a:schemeClr val="dk2"/>
                </a:solidFill>
              </a:defRPr>
            </a:lvl4pPr>
            <a:lvl5pPr lvl="4" rtl="0">
              <a:spcBef>
                <a:spcPts val="0"/>
              </a:spcBef>
              <a:spcAft>
                <a:spcPts val="0"/>
              </a:spcAft>
              <a:buClr>
                <a:schemeClr val="dk2"/>
              </a:buClr>
              <a:buSzPts val="3700"/>
              <a:buNone/>
              <a:defRPr sz="3700">
                <a:solidFill>
                  <a:schemeClr val="dk2"/>
                </a:solidFill>
              </a:defRPr>
            </a:lvl5pPr>
            <a:lvl6pPr lvl="5" rtl="0">
              <a:spcBef>
                <a:spcPts val="0"/>
              </a:spcBef>
              <a:spcAft>
                <a:spcPts val="0"/>
              </a:spcAft>
              <a:buClr>
                <a:schemeClr val="dk2"/>
              </a:buClr>
              <a:buSzPts val="3700"/>
              <a:buNone/>
              <a:defRPr sz="3700">
                <a:solidFill>
                  <a:schemeClr val="dk2"/>
                </a:solidFill>
              </a:defRPr>
            </a:lvl6pPr>
            <a:lvl7pPr lvl="6" rtl="0">
              <a:spcBef>
                <a:spcPts val="0"/>
              </a:spcBef>
              <a:spcAft>
                <a:spcPts val="0"/>
              </a:spcAft>
              <a:buClr>
                <a:schemeClr val="dk2"/>
              </a:buClr>
              <a:buSzPts val="3700"/>
              <a:buNone/>
              <a:defRPr sz="3700">
                <a:solidFill>
                  <a:schemeClr val="dk2"/>
                </a:solidFill>
              </a:defRPr>
            </a:lvl7pPr>
            <a:lvl8pPr lvl="7" rtl="0">
              <a:spcBef>
                <a:spcPts val="0"/>
              </a:spcBef>
              <a:spcAft>
                <a:spcPts val="0"/>
              </a:spcAft>
              <a:buClr>
                <a:schemeClr val="dk2"/>
              </a:buClr>
              <a:buSzPts val="3700"/>
              <a:buNone/>
              <a:defRPr sz="3700">
                <a:solidFill>
                  <a:schemeClr val="dk2"/>
                </a:solidFill>
              </a:defRPr>
            </a:lvl8pPr>
            <a:lvl9pPr lvl="8" rtl="0">
              <a:spcBef>
                <a:spcPts val="0"/>
              </a:spcBef>
              <a:spcAft>
                <a:spcPts val="0"/>
              </a:spcAft>
              <a:buClr>
                <a:schemeClr val="dk2"/>
              </a:buClr>
              <a:buSzPts val="3700"/>
              <a:buNone/>
              <a:defRPr sz="3700">
                <a:solidFill>
                  <a:schemeClr val="dk2"/>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87"/>
        <p:cNvGrpSpPr/>
        <p:nvPr/>
      </p:nvGrpSpPr>
      <p:grpSpPr>
        <a:xfrm>
          <a:off x="0" y="0"/>
          <a:ext cx="0" cy="0"/>
          <a:chOff x="0" y="0"/>
          <a:chExt cx="0" cy="0"/>
        </a:xfrm>
      </p:grpSpPr>
      <p:pic>
        <p:nvPicPr>
          <p:cNvPr id="188" name="Google Shape;188;p31"/>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89"/>
        <p:cNvGrpSpPr/>
        <p:nvPr/>
      </p:nvGrpSpPr>
      <p:grpSpPr>
        <a:xfrm>
          <a:off x="0" y="0"/>
          <a:ext cx="0" cy="0"/>
          <a:chOff x="0" y="0"/>
          <a:chExt cx="0" cy="0"/>
        </a:xfrm>
      </p:grpSpPr>
      <p:pic>
        <p:nvPicPr>
          <p:cNvPr id="190" name="Google Shape;190;p32"/>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9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195"/>
        <p:cNvGrpSpPr/>
        <p:nvPr/>
      </p:nvGrpSpPr>
      <p:grpSpPr>
        <a:xfrm>
          <a:off x="0" y="0"/>
          <a:ext cx="0" cy="0"/>
          <a:chOff x="0" y="0"/>
          <a:chExt cx="0" cy="0"/>
        </a:xfrm>
      </p:grpSpPr>
      <p:sp>
        <p:nvSpPr>
          <p:cNvPr id="196" name="Google Shape;196;p35"/>
          <p:cNvSpPr txBox="1">
            <a:spLocks noGrp="1"/>
          </p:cNvSpPr>
          <p:nvPr>
            <p:ph type="title"/>
          </p:nvPr>
        </p:nvSpPr>
        <p:spPr>
          <a:xfrm>
            <a:off x="720000" y="511025"/>
            <a:ext cx="77040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pic>
        <p:nvPicPr>
          <p:cNvPr id="24" name="Google Shape;24;p5"/>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25" name="Google Shape;25;p5"/>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
        <p:nvSpPr>
          <p:cNvPr id="26" name="Google Shape;26;p5"/>
          <p:cNvSpPr txBox="1">
            <a:spLocks noGrp="1"/>
          </p:cNvSpPr>
          <p:nvPr>
            <p:ph type="subTitle" idx="1"/>
          </p:nvPr>
        </p:nvSpPr>
        <p:spPr>
          <a:xfrm>
            <a:off x="2073869" y="4028000"/>
            <a:ext cx="2158200" cy="5760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27" name="Google Shape;27;p5"/>
          <p:cNvSpPr txBox="1">
            <a:spLocks noGrp="1"/>
          </p:cNvSpPr>
          <p:nvPr>
            <p:ph type="subTitle" idx="2"/>
          </p:nvPr>
        </p:nvSpPr>
        <p:spPr>
          <a:xfrm>
            <a:off x="2073875" y="3549800"/>
            <a:ext cx="21582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 name="Google Shape;28;p5"/>
          <p:cNvSpPr txBox="1">
            <a:spLocks noGrp="1"/>
          </p:cNvSpPr>
          <p:nvPr>
            <p:ph type="subTitle" idx="3"/>
          </p:nvPr>
        </p:nvSpPr>
        <p:spPr>
          <a:xfrm>
            <a:off x="4911928" y="4028000"/>
            <a:ext cx="2158200" cy="5760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300">
                <a:solidFill>
                  <a:schemeClr val="lt2"/>
                </a:solidFill>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29" name="Google Shape;29;p5"/>
          <p:cNvSpPr txBox="1">
            <a:spLocks noGrp="1"/>
          </p:cNvSpPr>
          <p:nvPr>
            <p:ph type="subTitle" idx="4"/>
          </p:nvPr>
        </p:nvSpPr>
        <p:spPr>
          <a:xfrm>
            <a:off x="4911929" y="3549800"/>
            <a:ext cx="2158200" cy="47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500">
                <a:latin typeface="Amarante"/>
                <a:ea typeface="Amarante"/>
                <a:cs typeface="Amarante"/>
                <a:sym typeface="Amarante"/>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pic>
        <p:nvPicPr>
          <p:cNvPr id="31" name="Google Shape;31;p6"/>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32" name="Google Shape;32;p6"/>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subTitle" idx="1"/>
          </p:nvPr>
        </p:nvSpPr>
        <p:spPr>
          <a:xfrm>
            <a:off x="4319763" y="1925325"/>
            <a:ext cx="3611700" cy="1915200"/>
          </a:xfrm>
          <a:prstGeom prst="rect">
            <a:avLst/>
          </a:prstGeom>
          <a:solidFill>
            <a:schemeClr val="lt1"/>
          </a:solidFill>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300"/>
              <a:buFont typeface="Nunito Light"/>
              <a:buChar char="○"/>
              <a:defRPr/>
            </a:lvl5pPr>
            <a:lvl6pPr lvl="5" algn="ctr" rtl="0">
              <a:lnSpc>
                <a:spcPct val="100000"/>
              </a:lnSpc>
              <a:spcBef>
                <a:spcPts val="1600"/>
              </a:spcBef>
              <a:spcAft>
                <a:spcPts val="0"/>
              </a:spcAft>
              <a:buClr>
                <a:srgbClr val="999999"/>
              </a:buClr>
              <a:buSzPts val="13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300"/>
              <a:buFont typeface="Nunito Light"/>
              <a:buChar char="■"/>
              <a:defRPr/>
            </a:lvl9pPr>
          </a:lstStyle>
          <a:p>
            <a:endParaRPr/>
          </a:p>
        </p:txBody>
      </p:sp>
      <p:pic>
        <p:nvPicPr>
          <p:cNvPr id="35" name="Google Shape;35;p7"/>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36" name="Google Shape;36;p7"/>
          <p:cNvSpPr txBox="1">
            <a:spLocks noGrp="1"/>
          </p:cNvSpPr>
          <p:nvPr>
            <p:ph type="title"/>
          </p:nvPr>
        </p:nvSpPr>
        <p:spPr>
          <a:xfrm>
            <a:off x="713225" y="539500"/>
            <a:ext cx="7717500" cy="4782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dk2"/>
              </a:buClr>
              <a:buSzPts val="3700"/>
              <a:buFont typeface="Abhaya Libre ExtraBold"/>
              <a:buNone/>
              <a:defRPr/>
            </a:lvl1pPr>
            <a:lvl2pPr lvl="1"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2pPr>
            <a:lvl3pPr lvl="2"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3pPr>
            <a:lvl4pPr lvl="3"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4pPr>
            <a:lvl5pPr lvl="4"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5pPr>
            <a:lvl6pPr lvl="5"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6pPr>
            <a:lvl7pPr lvl="6"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7pPr>
            <a:lvl8pPr lvl="7"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8pPr>
            <a:lvl9pPr lvl="8" rtl="0">
              <a:spcBef>
                <a:spcPts val="0"/>
              </a:spcBef>
              <a:spcAft>
                <a:spcPts val="0"/>
              </a:spcAft>
              <a:buClr>
                <a:schemeClr val="dk2"/>
              </a:buClr>
              <a:buSzPts val="3700"/>
              <a:buFont typeface="Abhaya Libre ExtraBold"/>
              <a:buNone/>
              <a:defRPr sz="3700">
                <a:solidFill>
                  <a:schemeClr val="dk2"/>
                </a:solidFill>
                <a:latin typeface="Abhaya Libre ExtraBold"/>
                <a:ea typeface="Abhaya Libre ExtraBold"/>
                <a:cs typeface="Abhaya Libre ExtraBold"/>
                <a:sym typeface="Abhaya Libre ExtraBold"/>
              </a:defRPr>
            </a:lvl9pPr>
          </a:lstStyle>
          <a:p>
            <a:endParaRPr/>
          </a:p>
        </p:txBody>
      </p:sp>
      <p:sp>
        <p:nvSpPr>
          <p:cNvPr id="37" name="Google Shape;37;p7"/>
          <p:cNvSpPr>
            <a:spLocks noGrp="1"/>
          </p:cNvSpPr>
          <p:nvPr>
            <p:ph type="pic" idx="2"/>
          </p:nvPr>
        </p:nvSpPr>
        <p:spPr>
          <a:xfrm>
            <a:off x="1212487" y="1265600"/>
            <a:ext cx="2757000" cy="3338400"/>
          </a:xfrm>
          <a:prstGeom prst="ellipse">
            <a:avLst/>
          </a:prstGeom>
          <a:noFill/>
          <a:ln w="19050" cap="flat" cmpd="sng">
            <a:solidFill>
              <a:schemeClr val="lt1"/>
            </a:solidFill>
            <a:prstDash val="solid"/>
            <a:round/>
            <a:headEnd type="none" w="sm" len="sm"/>
            <a:tailEnd type="none" w="sm" len="sm"/>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743175" y="1767300"/>
            <a:ext cx="3630900" cy="14367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pic>
        <p:nvPicPr>
          <p:cNvPr id="40" name="Google Shape;40;p8"/>
          <p:cNvPicPr preferRelativeResize="0"/>
          <p:nvPr/>
        </p:nvPicPr>
        <p:blipFill rotWithShape="1">
          <a:blip r:embed="rId2">
            <a:alphaModFix amt="45000"/>
          </a:blip>
          <a:srcRect/>
          <a:stretch/>
        </p:blipFill>
        <p:spPr>
          <a:xfrm flipH="1">
            <a:off x="0" y="2232"/>
            <a:ext cx="9144003" cy="5139037"/>
          </a:xfrm>
          <a:prstGeom prst="rect">
            <a:avLst/>
          </a:prstGeom>
          <a:noFill/>
          <a:ln>
            <a:noFill/>
          </a:ln>
        </p:spPr>
      </p:pic>
      <p:sp>
        <p:nvSpPr>
          <p:cNvPr id="41" name="Google Shape;41;p8"/>
          <p:cNvSpPr>
            <a:spLocks noGrp="1"/>
          </p:cNvSpPr>
          <p:nvPr>
            <p:ph type="pic" idx="2"/>
          </p:nvPr>
        </p:nvSpPr>
        <p:spPr>
          <a:xfrm>
            <a:off x="4623838" y="572250"/>
            <a:ext cx="3777000" cy="3999000"/>
          </a:xfrm>
          <a:prstGeom prst="ellipse">
            <a:avLst/>
          </a:prstGeom>
          <a:noFill/>
          <a:ln w="19050" cap="flat" cmpd="sng">
            <a:solidFill>
              <a:schemeClr val="lt1"/>
            </a:solidFill>
            <a:prstDash val="solid"/>
            <a:round/>
            <a:headEnd type="none" w="sm" len="sm"/>
            <a:tailEnd type="none" w="sm" len="sm"/>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pic>
        <p:nvPicPr>
          <p:cNvPr id="43" name="Google Shape;43;p9"/>
          <p:cNvPicPr preferRelativeResize="0"/>
          <p:nvPr/>
        </p:nvPicPr>
        <p:blipFill rotWithShape="1">
          <a:blip r:embed="rId2">
            <a:alphaModFix amt="45000"/>
          </a:blip>
          <a:srcRect/>
          <a:stretch/>
        </p:blipFill>
        <p:spPr>
          <a:xfrm>
            <a:off x="0" y="2232"/>
            <a:ext cx="9144003" cy="5139037"/>
          </a:xfrm>
          <a:prstGeom prst="rect">
            <a:avLst/>
          </a:prstGeom>
          <a:noFill/>
          <a:ln>
            <a:noFill/>
          </a:ln>
        </p:spPr>
      </p:pic>
      <p:sp>
        <p:nvSpPr>
          <p:cNvPr id="44" name="Google Shape;44;p9"/>
          <p:cNvSpPr txBox="1">
            <a:spLocks noGrp="1"/>
          </p:cNvSpPr>
          <p:nvPr>
            <p:ph type="title"/>
          </p:nvPr>
        </p:nvSpPr>
        <p:spPr>
          <a:xfrm>
            <a:off x="3963613" y="1471926"/>
            <a:ext cx="4506600" cy="16443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sz="1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45" name="Google Shape;45;p9"/>
          <p:cNvSpPr txBox="1">
            <a:spLocks noGrp="1"/>
          </p:cNvSpPr>
          <p:nvPr>
            <p:ph type="subTitle" idx="1"/>
          </p:nvPr>
        </p:nvSpPr>
        <p:spPr>
          <a:xfrm>
            <a:off x="3963613" y="3000475"/>
            <a:ext cx="4506600" cy="671100"/>
          </a:xfrm>
          <a:prstGeom prst="rect">
            <a:avLst/>
          </a:prstGeom>
          <a:solidFill>
            <a:schemeClr val="lt1"/>
          </a:solidFill>
        </p:spPr>
        <p:txBody>
          <a:bodyPr spcFirstLastPara="1" wrap="square" lIns="91425" tIns="91425" rIns="91425" bIns="91425" anchor="t" anchorCtr="0">
            <a:noAutofit/>
          </a:bodyPr>
          <a:lstStyle>
            <a:lvl1pPr lvl="0" algn="ctr" rtl="0">
              <a:lnSpc>
                <a:spcPct val="100000"/>
              </a:lnSpc>
              <a:spcBef>
                <a:spcPts val="0"/>
              </a:spcBef>
              <a:spcAft>
                <a:spcPts val="0"/>
              </a:spcAft>
              <a:buSzPts val="1300"/>
              <a:buNone/>
              <a:defRPr sz="1600">
                <a:solidFill>
                  <a:schemeClr val="lt2"/>
                </a:solidFill>
                <a:latin typeface="Heebo"/>
                <a:ea typeface="Heebo"/>
                <a:cs typeface="Heebo"/>
                <a:sym typeface="Heebo"/>
              </a:defRPr>
            </a:lvl1pPr>
            <a:lvl2pPr lvl="1" algn="ctr" rtl="0">
              <a:lnSpc>
                <a:spcPct val="100000"/>
              </a:lnSpc>
              <a:spcBef>
                <a:spcPts val="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
        <p:nvSpPr>
          <p:cNvPr id="46" name="Google Shape;46;p9"/>
          <p:cNvSpPr>
            <a:spLocks noGrp="1"/>
          </p:cNvSpPr>
          <p:nvPr>
            <p:ph type="pic" idx="2"/>
          </p:nvPr>
        </p:nvSpPr>
        <p:spPr>
          <a:xfrm>
            <a:off x="673788" y="730050"/>
            <a:ext cx="3042000" cy="3683400"/>
          </a:xfrm>
          <a:prstGeom prst="ellipse">
            <a:avLst/>
          </a:prstGeom>
          <a:noFill/>
          <a:ln w="19050" cap="flat" cmpd="sng">
            <a:solidFill>
              <a:schemeClr val="lt1"/>
            </a:solidFill>
            <a:prstDash val="solid"/>
            <a:round/>
            <a:headEnd type="none" w="sm" len="sm"/>
            <a:tailEnd type="none" w="sm" len="sm"/>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7"/>
        <p:cNvGrpSpPr/>
        <p:nvPr/>
      </p:nvGrpSpPr>
      <p:grpSpPr>
        <a:xfrm>
          <a:off x="0" y="0"/>
          <a:ext cx="0" cy="0"/>
          <a:chOff x="0" y="0"/>
          <a:chExt cx="0" cy="0"/>
        </a:xfrm>
      </p:grpSpPr>
      <p:sp>
        <p:nvSpPr>
          <p:cNvPr id="48" name="Google Shape;48;p10"/>
          <p:cNvSpPr>
            <a:spLocks noGrp="1"/>
          </p:cNvSpPr>
          <p:nvPr>
            <p:ph type="pic" idx="2"/>
          </p:nvPr>
        </p:nvSpPr>
        <p:spPr>
          <a:xfrm>
            <a:off x="0" y="0"/>
            <a:ext cx="9144000" cy="5143500"/>
          </a:xfrm>
          <a:prstGeom prst="rect">
            <a:avLst/>
          </a:prstGeom>
          <a:noFill/>
          <a:ln>
            <a:noFill/>
          </a:ln>
        </p:spPr>
      </p:sp>
      <p:sp>
        <p:nvSpPr>
          <p:cNvPr id="49" name="Google Shape;49;p10"/>
          <p:cNvSpPr txBox="1">
            <a:spLocks noGrp="1"/>
          </p:cNvSpPr>
          <p:nvPr>
            <p:ph type="title"/>
          </p:nvPr>
        </p:nvSpPr>
        <p:spPr>
          <a:xfrm>
            <a:off x="713225" y="539500"/>
            <a:ext cx="3654000" cy="12879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500"/>
              <a:buNone/>
              <a:defRPr sz="3200">
                <a:solidFill>
                  <a:schemeClr val="lt2"/>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solidFill>
            <a:schemeClr val="dk2"/>
          </a:solidFill>
          <a:ln>
            <a:noFill/>
          </a:ln>
        </p:spPr>
        <p:txBody>
          <a:bodyPr spcFirstLastPara="1" wrap="square" lIns="91425" tIns="91425" rIns="91425" bIns="91425" anchor="ctr" anchorCtr="0">
            <a:noAutofit/>
          </a:bodyPr>
          <a:lstStyle>
            <a:lvl1pPr lvl="0" algn="ctr" rtl="0">
              <a:spcBef>
                <a:spcPts val="0"/>
              </a:spcBef>
              <a:spcAft>
                <a:spcPts val="0"/>
              </a:spcAft>
              <a:buClr>
                <a:schemeClr val="lt1"/>
              </a:buClr>
              <a:buSzPts val="3500"/>
              <a:buFont typeface="Amarante"/>
              <a:buNone/>
              <a:defRPr sz="3500">
                <a:solidFill>
                  <a:schemeClr val="lt1"/>
                </a:solidFill>
                <a:latin typeface="Amarante"/>
                <a:ea typeface="Amarante"/>
                <a:cs typeface="Amarante"/>
                <a:sym typeface="Amarante"/>
              </a:defRPr>
            </a:lvl1pPr>
            <a:lvl2pPr lvl="1" rtl="0">
              <a:spcBef>
                <a:spcPts val="0"/>
              </a:spcBef>
              <a:spcAft>
                <a:spcPts val="0"/>
              </a:spcAft>
              <a:buClr>
                <a:schemeClr val="lt1"/>
              </a:buClr>
              <a:buSzPts val="3500"/>
              <a:buFont typeface="Amarante"/>
              <a:buNone/>
              <a:defRPr sz="3500">
                <a:solidFill>
                  <a:schemeClr val="lt1"/>
                </a:solidFill>
                <a:latin typeface="Amarante"/>
                <a:ea typeface="Amarante"/>
                <a:cs typeface="Amarante"/>
                <a:sym typeface="Amarante"/>
              </a:defRPr>
            </a:lvl2pPr>
            <a:lvl3pPr lvl="2" rtl="0">
              <a:spcBef>
                <a:spcPts val="0"/>
              </a:spcBef>
              <a:spcAft>
                <a:spcPts val="0"/>
              </a:spcAft>
              <a:buClr>
                <a:schemeClr val="lt1"/>
              </a:buClr>
              <a:buSzPts val="3500"/>
              <a:buFont typeface="Amarante"/>
              <a:buNone/>
              <a:defRPr sz="3500">
                <a:solidFill>
                  <a:schemeClr val="lt1"/>
                </a:solidFill>
                <a:latin typeface="Amarante"/>
                <a:ea typeface="Amarante"/>
                <a:cs typeface="Amarante"/>
                <a:sym typeface="Amarante"/>
              </a:defRPr>
            </a:lvl3pPr>
            <a:lvl4pPr lvl="3" rtl="0">
              <a:spcBef>
                <a:spcPts val="0"/>
              </a:spcBef>
              <a:spcAft>
                <a:spcPts val="0"/>
              </a:spcAft>
              <a:buClr>
                <a:schemeClr val="lt1"/>
              </a:buClr>
              <a:buSzPts val="3500"/>
              <a:buFont typeface="Amarante"/>
              <a:buNone/>
              <a:defRPr sz="3500">
                <a:solidFill>
                  <a:schemeClr val="lt1"/>
                </a:solidFill>
                <a:latin typeface="Amarante"/>
                <a:ea typeface="Amarante"/>
                <a:cs typeface="Amarante"/>
                <a:sym typeface="Amarante"/>
              </a:defRPr>
            </a:lvl4pPr>
            <a:lvl5pPr lvl="4" rtl="0">
              <a:spcBef>
                <a:spcPts val="0"/>
              </a:spcBef>
              <a:spcAft>
                <a:spcPts val="0"/>
              </a:spcAft>
              <a:buClr>
                <a:schemeClr val="lt1"/>
              </a:buClr>
              <a:buSzPts val="3500"/>
              <a:buFont typeface="Amarante"/>
              <a:buNone/>
              <a:defRPr sz="3500">
                <a:solidFill>
                  <a:schemeClr val="lt1"/>
                </a:solidFill>
                <a:latin typeface="Amarante"/>
                <a:ea typeface="Amarante"/>
                <a:cs typeface="Amarante"/>
                <a:sym typeface="Amarante"/>
              </a:defRPr>
            </a:lvl5pPr>
            <a:lvl6pPr lvl="5" rtl="0">
              <a:spcBef>
                <a:spcPts val="0"/>
              </a:spcBef>
              <a:spcAft>
                <a:spcPts val="0"/>
              </a:spcAft>
              <a:buClr>
                <a:schemeClr val="lt1"/>
              </a:buClr>
              <a:buSzPts val="3500"/>
              <a:buFont typeface="Amarante"/>
              <a:buNone/>
              <a:defRPr sz="3500">
                <a:solidFill>
                  <a:schemeClr val="lt1"/>
                </a:solidFill>
                <a:latin typeface="Amarante"/>
                <a:ea typeface="Amarante"/>
                <a:cs typeface="Amarante"/>
                <a:sym typeface="Amarante"/>
              </a:defRPr>
            </a:lvl6pPr>
            <a:lvl7pPr lvl="6" rtl="0">
              <a:spcBef>
                <a:spcPts val="0"/>
              </a:spcBef>
              <a:spcAft>
                <a:spcPts val="0"/>
              </a:spcAft>
              <a:buClr>
                <a:schemeClr val="lt1"/>
              </a:buClr>
              <a:buSzPts val="3500"/>
              <a:buFont typeface="Amarante"/>
              <a:buNone/>
              <a:defRPr sz="3500">
                <a:solidFill>
                  <a:schemeClr val="lt1"/>
                </a:solidFill>
                <a:latin typeface="Amarante"/>
                <a:ea typeface="Amarante"/>
                <a:cs typeface="Amarante"/>
                <a:sym typeface="Amarante"/>
              </a:defRPr>
            </a:lvl7pPr>
            <a:lvl8pPr lvl="7" rtl="0">
              <a:spcBef>
                <a:spcPts val="0"/>
              </a:spcBef>
              <a:spcAft>
                <a:spcPts val="0"/>
              </a:spcAft>
              <a:buClr>
                <a:schemeClr val="lt1"/>
              </a:buClr>
              <a:buSzPts val="3500"/>
              <a:buFont typeface="Amarante"/>
              <a:buNone/>
              <a:defRPr sz="3500">
                <a:solidFill>
                  <a:schemeClr val="lt1"/>
                </a:solidFill>
                <a:latin typeface="Amarante"/>
                <a:ea typeface="Amarante"/>
                <a:cs typeface="Amarante"/>
                <a:sym typeface="Amarante"/>
              </a:defRPr>
            </a:lvl8pPr>
            <a:lvl9pPr lvl="8" rtl="0">
              <a:spcBef>
                <a:spcPts val="0"/>
              </a:spcBef>
              <a:spcAft>
                <a:spcPts val="0"/>
              </a:spcAft>
              <a:buClr>
                <a:schemeClr val="lt1"/>
              </a:buClr>
              <a:buSzPts val="3500"/>
              <a:buFont typeface="Amarante"/>
              <a:buNone/>
              <a:defRPr sz="3500">
                <a:solidFill>
                  <a:schemeClr val="lt1"/>
                </a:solidFill>
                <a:latin typeface="Amarante"/>
                <a:ea typeface="Amarante"/>
                <a:cs typeface="Amarante"/>
                <a:sym typeface="Amarant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1150">
              <a:lnSpc>
                <a:spcPct val="100000"/>
              </a:lnSpc>
              <a:spcBef>
                <a:spcPts val="0"/>
              </a:spcBef>
              <a:spcAft>
                <a:spcPts val="0"/>
              </a:spcAft>
              <a:buClr>
                <a:schemeClr val="lt1"/>
              </a:buClr>
              <a:buSzPts val="1300"/>
              <a:buFont typeface="Heebo Medium"/>
              <a:buChar char="●"/>
              <a:defRPr sz="1300">
                <a:solidFill>
                  <a:schemeClr val="lt1"/>
                </a:solidFill>
                <a:latin typeface="Heebo Medium"/>
                <a:ea typeface="Heebo Medium"/>
                <a:cs typeface="Heebo Medium"/>
                <a:sym typeface="Heebo Medium"/>
              </a:defRPr>
            </a:lvl1pPr>
            <a:lvl2pPr marL="914400" lvl="1" indent="-311150">
              <a:lnSpc>
                <a:spcPct val="100000"/>
              </a:lnSpc>
              <a:spcBef>
                <a:spcPts val="1600"/>
              </a:spcBef>
              <a:spcAft>
                <a:spcPts val="0"/>
              </a:spcAft>
              <a:buClr>
                <a:schemeClr val="lt1"/>
              </a:buClr>
              <a:buSzPts val="1300"/>
              <a:buFont typeface="Heebo Medium"/>
              <a:buChar char="○"/>
              <a:defRPr sz="1300">
                <a:solidFill>
                  <a:schemeClr val="lt1"/>
                </a:solidFill>
                <a:latin typeface="Heebo Medium"/>
                <a:ea typeface="Heebo Medium"/>
                <a:cs typeface="Heebo Medium"/>
                <a:sym typeface="Heebo Medium"/>
              </a:defRPr>
            </a:lvl2pPr>
            <a:lvl3pPr marL="1371600" lvl="2" indent="-311150">
              <a:lnSpc>
                <a:spcPct val="100000"/>
              </a:lnSpc>
              <a:spcBef>
                <a:spcPts val="1600"/>
              </a:spcBef>
              <a:spcAft>
                <a:spcPts val="0"/>
              </a:spcAft>
              <a:buClr>
                <a:schemeClr val="lt1"/>
              </a:buClr>
              <a:buSzPts val="1300"/>
              <a:buFont typeface="Heebo Medium"/>
              <a:buChar char="■"/>
              <a:defRPr sz="1300">
                <a:solidFill>
                  <a:schemeClr val="lt1"/>
                </a:solidFill>
                <a:latin typeface="Heebo Medium"/>
                <a:ea typeface="Heebo Medium"/>
                <a:cs typeface="Heebo Medium"/>
                <a:sym typeface="Heebo Medium"/>
              </a:defRPr>
            </a:lvl3pPr>
            <a:lvl4pPr marL="1828800" lvl="3" indent="-311150">
              <a:lnSpc>
                <a:spcPct val="100000"/>
              </a:lnSpc>
              <a:spcBef>
                <a:spcPts val="1600"/>
              </a:spcBef>
              <a:spcAft>
                <a:spcPts val="0"/>
              </a:spcAft>
              <a:buClr>
                <a:schemeClr val="lt1"/>
              </a:buClr>
              <a:buSzPts val="1300"/>
              <a:buFont typeface="Heebo Medium"/>
              <a:buChar char="●"/>
              <a:defRPr sz="1300">
                <a:solidFill>
                  <a:schemeClr val="lt1"/>
                </a:solidFill>
                <a:latin typeface="Heebo Medium"/>
                <a:ea typeface="Heebo Medium"/>
                <a:cs typeface="Heebo Medium"/>
                <a:sym typeface="Heebo Medium"/>
              </a:defRPr>
            </a:lvl4pPr>
            <a:lvl5pPr marL="2286000" lvl="4" indent="-311150">
              <a:lnSpc>
                <a:spcPct val="100000"/>
              </a:lnSpc>
              <a:spcBef>
                <a:spcPts val="1600"/>
              </a:spcBef>
              <a:spcAft>
                <a:spcPts val="0"/>
              </a:spcAft>
              <a:buClr>
                <a:schemeClr val="lt1"/>
              </a:buClr>
              <a:buSzPts val="1300"/>
              <a:buFont typeface="Heebo Medium"/>
              <a:buChar char="○"/>
              <a:defRPr sz="1300">
                <a:solidFill>
                  <a:schemeClr val="lt1"/>
                </a:solidFill>
                <a:latin typeface="Heebo Medium"/>
                <a:ea typeface="Heebo Medium"/>
                <a:cs typeface="Heebo Medium"/>
                <a:sym typeface="Heebo Medium"/>
              </a:defRPr>
            </a:lvl5pPr>
            <a:lvl6pPr marL="2743200" lvl="5" indent="-311150">
              <a:lnSpc>
                <a:spcPct val="100000"/>
              </a:lnSpc>
              <a:spcBef>
                <a:spcPts val="1600"/>
              </a:spcBef>
              <a:spcAft>
                <a:spcPts val="0"/>
              </a:spcAft>
              <a:buClr>
                <a:schemeClr val="lt1"/>
              </a:buClr>
              <a:buSzPts val="1300"/>
              <a:buFont typeface="Heebo Medium"/>
              <a:buChar char="■"/>
              <a:defRPr sz="1300">
                <a:solidFill>
                  <a:schemeClr val="lt1"/>
                </a:solidFill>
                <a:latin typeface="Heebo Medium"/>
                <a:ea typeface="Heebo Medium"/>
                <a:cs typeface="Heebo Medium"/>
                <a:sym typeface="Heebo Medium"/>
              </a:defRPr>
            </a:lvl6pPr>
            <a:lvl7pPr marL="3200400" lvl="6" indent="-311150">
              <a:lnSpc>
                <a:spcPct val="100000"/>
              </a:lnSpc>
              <a:spcBef>
                <a:spcPts val="1600"/>
              </a:spcBef>
              <a:spcAft>
                <a:spcPts val="0"/>
              </a:spcAft>
              <a:buClr>
                <a:schemeClr val="lt1"/>
              </a:buClr>
              <a:buSzPts val="1300"/>
              <a:buFont typeface="Heebo Medium"/>
              <a:buChar char="●"/>
              <a:defRPr sz="1300">
                <a:solidFill>
                  <a:schemeClr val="lt1"/>
                </a:solidFill>
                <a:latin typeface="Heebo Medium"/>
                <a:ea typeface="Heebo Medium"/>
                <a:cs typeface="Heebo Medium"/>
                <a:sym typeface="Heebo Medium"/>
              </a:defRPr>
            </a:lvl7pPr>
            <a:lvl8pPr marL="3657600" lvl="7" indent="-311150">
              <a:lnSpc>
                <a:spcPct val="100000"/>
              </a:lnSpc>
              <a:spcBef>
                <a:spcPts val="1600"/>
              </a:spcBef>
              <a:spcAft>
                <a:spcPts val="0"/>
              </a:spcAft>
              <a:buClr>
                <a:schemeClr val="lt1"/>
              </a:buClr>
              <a:buSzPts val="1300"/>
              <a:buFont typeface="Heebo Medium"/>
              <a:buChar char="○"/>
              <a:defRPr sz="1300">
                <a:solidFill>
                  <a:schemeClr val="lt1"/>
                </a:solidFill>
                <a:latin typeface="Heebo Medium"/>
                <a:ea typeface="Heebo Medium"/>
                <a:cs typeface="Heebo Medium"/>
                <a:sym typeface="Heebo Medium"/>
              </a:defRPr>
            </a:lvl8pPr>
            <a:lvl9pPr marL="4114800" lvl="8" indent="-311150">
              <a:lnSpc>
                <a:spcPct val="100000"/>
              </a:lnSpc>
              <a:spcBef>
                <a:spcPts val="1600"/>
              </a:spcBef>
              <a:spcAft>
                <a:spcPts val="1600"/>
              </a:spcAft>
              <a:buClr>
                <a:schemeClr val="lt1"/>
              </a:buClr>
              <a:buSzPts val="1300"/>
              <a:buFont typeface="Heebo Medium"/>
              <a:buChar char="■"/>
              <a:defRPr sz="1300">
                <a:solidFill>
                  <a:schemeClr val="lt1"/>
                </a:solidFill>
                <a:latin typeface="Heebo Medium"/>
                <a:ea typeface="Heebo Medium"/>
                <a:cs typeface="Heebo Medium"/>
                <a:sym typeface="Heeb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91"/>
        <p:cNvGrpSpPr/>
        <p:nvPr/>
      </p:nvGrpSpPr>
      <p:grpSpPr>
        <a:xfrm>
          <a:off x="0" y="0"/>
          <a:ext cx="0" cy="0"/>
          <a:chOff x="0" y="0"/>
          <a:chExt cx="0" cy="0"/>
        </a:xfrm>
      </p:grpSpPr>
      <p:sp>
        <p:nvSpPr>
          <p:cNvPr id="192" name="Google Shape;192;p3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93" name="Google Shape;193;p3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6"/>
          <p:cNvSpPr txBox="1">
            <a:spLocks noGrp="1"/>
          </p:cNvSpPr>
          <p:nvPr>
            <p:ph type="ctrTitle"/>
          </p:nvPr>
        </p:nvSpPr>
        <p:spPr>
          <a:xfrm>
            <a:off x="391586" y="1342880"/>
            <a:ext cx="3265705" cy="13474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err="1">
                <a:latin typeface="Roboto Medium"/>
              </a:rPr>
              <a:t>FishNet</a:t>
            </a:r>
            <a:endParaRPr lang="en">
              <a:latin typeface="Roboto Medium"/>
            </a:endParaRPr>
          </a:p>
        </p:txBody>
      </p:sp>
      <p:sp>
        <p:nvSpPr>
          <p:cNvPr id="202" name="Google Shape;202;p36"/>
          <p:cNvSpPr txBox="1">
            <a:spLocks noGrp="1"/>
          </p:cNvSpPr>
          <p:nvPr>
            <p:ph type="subTitle" idx="1"/>
          </p:nvPr>
        </p:nvSpPr>
        <p:spPr>
          <a:xfrm>
            <a:off x="466783" y="2476761"/>
            <a:ext cx="4559100" cy="429000"/>
          </a:xfrm>
          <a:prstGeom prst="rect">
            <a:avLst/>
          </a:prstGeom>
        </p:spPr>
        <p:txBody>
          <a:bodyPr spcFirstLastPara="1" wrap="square" lIns="91425" tIns="91425" rIns="91425" bIns="91425" anchor="t" anchorCtr="0">
            <a:noAutofit/>
          </a:bodyPr>
          <a:lstStyle/>
          <a:p>
            <a:pPr marL="0" indent="0"/>
            <a:r>
              <a:rPr lang="en"/>
              <a:t>Early warning for invasive fishes</a:t>
            </a:r>
            <a:endParaRPr lang="he-IL"/>
          </a:p>
        </p:txBody>
      </p:sp>
      <p:sp>
        <p:nvSpPr>
          <p:cNvPr id="2" name="תיבת טקסט 1">
            <a:extLst>
              <a:ext uri="{FF2B5EF4-FFF2-40B4-BE49-F238E27FC236}">
                <a16:creationId xmlns:a16="http://schemas.microsoft.com/office/drawing/2014/main" id="{DFDEE598-A259-5BB7-D651-5D0E3346F1E2}"/>
              </a:ext>
            </a:extLst>
          </p:cNvPr>
          <p:cNvSpPr txBox="1"/>
          <p:nvPr/>
        </p:nvSpPr>
        <p:spPr>
          <a:xfrm>
            <a:off x="2113045" y="2902618"/>
            <a:ext cx="3083092"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he-IL" err="1">
                <a:solidFill>
                  <a:schemeClr val="bg1"/>
                </a:solidFill>
              </a:rPr>
              <a:t>By</a:t>
            </a:r>
            <a:r>
              <a:rPr lang="he-IL">
                <a:solidFill>
                  <a:schemeClr val="bg1"/>
                </a:solidFill>
              </a:rPr>
              <a:t> </a:t>
            </a:r>
            <a:r>
              <a:rPr lang="he-IL" err="1">
                <a:solidFill>
                  <a:schemeClr val="bg1"/>
                </a:solidFill>
              </a:rPr>
              <a:t>Inbal</a:t>
            </a:r>
            <a:r>
              <a:rPr lang="he-IL">
                <a:solidFill>
                  <a:schemeClr val="bg1"/>
                </a:solidFill>
              </a:rPr>
              <a:t> </a:t>
            </a:r>
            <a:r>
              <a:rPr lang="he-IL" err="1">
                <a:solidFill>
                  <a:schemeClr val="bg1"/>
                </a:solidFill>
              </a:rPr>
              <a:t>Power</a:t>
            </a:r>
            <a:r>
              <a:rPr lang="he-IL">
                <a:solidFill>
                  <a:schemeClr val="bg1"/>
                </a:solidFill>
              </a:rPr>
              <a:t> &amp; </a:t>
            </a:r>
            <a:r>
              <a:rPr lang="he-IL" err="1">
                <a:solidFill>
                  <a:schemeClr val="bg1"/>
                </a:solidFill>
              </a:rPr>
              <a:t>Ron</a:t>
            </a:r>
            <a:r>
              <a:rPr lang="he-IL">
                <a:solidFill>
                  <a:schemeClr val="bg1"/>
                </a:solidFill>
              </a:rPr>
              <a:t> </a:t>
            </a:r>
            <a:r>
              <a:rPr lang="he-IL" err="1">
                <a:solidFill>
                  <a:schemeClr val="bg1"/>
                </a:solidFill>
              </a:rPr>
              <a:t>Montaoriano</a:t>
            </a:r>
            <a:endParaRPr lang="he-IL">
              <a:solidFill>
                <a:schemeClr val="bg1"/>
              </a:solidFill>
            </a:endParaRPr>
          </a:p>
        </p:txBody>
      </p:sp>
      <p:pic>
        <p:nvPicPr>
          <p:cNvPr id="6" name="תמונה 5" descr="תמונה שמכילה מים, דג, מתחת למים, ביולוגיה ימית">
            <a:extLst>
              <a:ext uri="{FF2B5EF4-FFF2-40B4-BE49-F238E27FC236}">
                <a16:creationId xmlns:a16="http://schemas.microsoft.com/office/drawing/2014/main" id="{F2274566-928A-C881-5A38-18231F4987DB}"/>
              </a:ext>
            </a:extLst>
          </p:cNvPr>
          <p:cNvPicPr>
            <a:picLocks noChangeAspect="1"/>
          </p:cNvPicPr>
          <p:nvPr/>
        </p:nvPicPr>
        <p:blipFill>
          <a:blip r:embed="rId3"/>
          <a:stretch>
            <a:fillRect/>
          </a:stretch>
        </p:blipFill>
        <p:spPr>
          <a:xfrm>
            <a:off x="5485903" y="782053"/>
            <a:ext cx="3405932" cy="32109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5993293" cy="1169282"/>
          </a:xfrm>
          <a:prstGeom prst="rect">
            <a:avLst/>
          </a:prstGeom>
        </p:spPr>
        <p:txBody>
          <a:bodyPr spcFirstLastPara="1" wrap="square" lIns="91425" tIns="91425" rIns="91425" bIns="91425" anchor="ctr" anchorCtr="0">
            <a:noAutofit/>
          </a:bodyPr>
          <a:lstStyle/>
          <a:p>
            <a:r>
              <a:rPr lang="en" dirty="0"/>
              <a:t>Modeling - </a:t>
            </a:r>
            <a:r>
              <a:rPr lang="en" sz="4400" dirty="0">
                <a:solidFill>
                  <a:schemeClr val="bg1"/>
                </a:solidFill>
              </a:rPr>
              <a:t>optimizer</a:t>
            </a:r>
            <a:endParaRPr lang="he-IL" sz="4400" dirty="0">
              <a:solidFill>
                <a:schemeClr val="bg1"/>
              </a:solidFill>
            </a:endParaRPr>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graphicFrame>
        <p:nvGraphicFramePr>
          <p:cNvPr id="3" name="טבלה 2">
            <a:extLst>
              <a:ext uri="{FF2B5EF4-FFF2-40B4-BE49-F238E27FC236}">
                <a16:creationId xmlns:a16="http://schemas.microsoft.com/office/drawing/2014/main" id="{86BE441D-B750-DF76-638B-9801220A978C}"/>
              </a:ext>
            </a:extLst>
          </p:cNvPr>
          <p:cNvGraphicFramePr>
            <a:graphicFrameLocks noGrp="1"/>
          </p:cNvGraphicFramePr>
          <p:nvPr/>
        </p:nvGraphicFramePr>
        <p:xfrm>
          <a:off x="0" y="1304925"/>
          <a:ext cx="9144000" cy="2533650"/>
        </p:xfrm>
        <a:graphic>
          <a:graphicData uri="http://schemas.openxmlformats.org/drawingml/2006/table">
            <a:tbl>
              <a:tblPr bandRow="1">
                <a:tableStyleId>{7DBD675B-D3AA-495E-A7B1-883A12D3142C}</a:tableStyleId>
              </a:tblPr>
              <a:tblGrid>
                <a:gridCol w="2286000">
                  <a:extLst>
                    <a:ext uri="{9D8B030D-6E8A-4147-A177-3AD203B41FA5}">
                      <a16:colId xmlns:a16="http://schemas.microsoft.com/office/drawing/2014/main" val="552891313"/>
                    </a:ext>
                  </a:extLst>
                </a:gridCol>
                <a:gridCol w="2286000">
                  <a:extLst>
                    <a:ext uri="{9D8B030D-6E8A-4147-A177-3AD203B41FA5}">
                      <a16:colId xmlns:a16="http://schemas.microsoft.com/office/drawing/2014/main" val="2263142743"/>
                    </a:ext>
                  </a:extLst>
                </a:gridCol>
                <a:gridCol w="2286000">
                  <a:extLst>
                    <a:ext uri="{9D8B030D-6E8A-4147-A177-3AD203B41FA5}">
                      <a16:colId xmlns:a16="http://schemas.microsoft.com/office/drawing/2014/main" val="263061276"/>
                    </a:ext>
                  </a:extLst>
                </a:gridCol>
                <a:gridCol w="2286000">
                  <a:extLst>
                    <a:ext uri="{9D8B030D-6E8A-4147-A177-3AD203B41FA5}">
                      <a16:colId xmlns:a16="http://schemas.microsoft.com/office/drawing/2014/main" val="199601346"/>
                    </a:ext>
                  </a:extLst>
                </a:gridCol>
              </a:tblGrid>
              <a:tr h="619125">
                <a:tc>
                  <a:txBody>
                    <a:bodyPr/>
                    <a:lstStyle/>
                    <a:p>
                      <a:pPr fontAlgn="auto"/>
                      <a:endParaRPr lang="en-US" sz="1800">
                        <a:solidFill>
                          <a:srgbClr val="194B79"/>
                        </a:solidFill>
                        <a:effectLst/>
                        <a:highlight>
                          <a:srgbClr val="FFFFFF"/>
                        </a:highlight>
                        <a:latin typeface="Bebas Neue" panose="020B0606020202050201" pitchFamily="34" charset="0"/>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2000" dirty="0">
                          <a:solidFill>
                            <a:srgbClr val="194B79"/>
                          </a:solidFill>
                          <a:effectLst/>
                          <a:highlight>
                            <a:srgbClr val="FFFFFF"/>
                          </a:highlight>
                          <a:latin typeface="Amarante"/>
                        </a:rPr>
                        <a:t>SGD</a:t>
                      </a:r>
                      <a:endParaRPr lang="en-US" dirty="0">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2000" dirty="0">
                          <a:solidFill>
                            <a:srgbClr val="194B79"/>
                          </a:solidFill>
                          <a:effectLst/>
                          <a:highlight>
                            <a:srgbClr val="FFFFFF"/>
                          </a:highlight>
                          <a:latin typeface="Amarante"/>
                        </a:rPr>
                        <a:t>Adam</a:t>
                      </a:r>
                      <a:endParaRPr lang="en-US" dirty="0">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2000" dirty="0" err="1">
                          <a:solidFill>
                            <a:srgbClr val="194B79"/>
                          </a:solidFill>
                          <a:effectLst/>
                          <a:highlight>
                            <a:srgbClr val="FFFFFF"/>
                          </a:highlight>
                          <a:latin typeface="Amarante"/>
                        </a:rPr>
                        <a:t>AdamW</a:t>
                      </a: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4231508388"/>
                  </a:ext>
                </a:extLst>
              </a:tr>
              <a:tr h="638175">
                <a:tc>
                  <a:txBody>
                    <a:bodyPr/>
                    <a:lstStyle/>
                    <a:p>
                      <a:pPr algn="ctr" fontAlgn="base"/>
                      <a:r>
                        <a:rPr lang="af-ZA" sz="2000" dirty="0">
                          <a:solidFill>
                            <a:srgbClr val="194B79"/>
                          </a:solidFill>
                          <a:effectLst/>
                          <a:highlight>
                            <a:srgbClr val="FFFFFF"/>
                          </a:highlight>
                          <a:latin typeface="Amarante"/>
                        </a:rPr>
                        <a:t>Small</a:t>
                      </a:r>
                      <a:endParaRPr lang="af-ZA" dirty="0">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00"/>
                          </a:highlight>
                          <a:latin typeface="Heebo"/>
                        </a:rPr>
                        <a:t>0.835/0.815/0.883/0.538</a:t>
                      </a:r>
                      <a:endParaRPr lang="en-US">
                        <a:effectLst/>
                        <a:highlight>
                          <a:srgbClr val="FFFF00"/>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0.646/0.537/0.599/0.32</a:t>
                      </a: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0.7/0.53/0.613/0.337</a:t>
                      </a:r>
                      <a:endParaRPr lang="en-US" dirty="0">
                        <a:effectLst/>
                        <a:highlight>
                          <a:srgbClr val="FFFFFF"/>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4046003027"/>
                  </a:ext>
                </a:extLst>
              </a:tr>
              <a:tr h="638175">
                <a:tc>
                  <a:txBody>
                    <a:bodyPr/>
                    <a:lstStyle/>
                    <a:p>
                      <a:pPr algn="ctr" fontAlgn="base"/>
                      <a:r>
                        <a:rPr lang="en-US" sz="2000" dirty="0">
                          <a:solidFill>
                            <a:srgbClr val="194B79"/>
                          </a:solidFill>
                          <a:effectLst/>
                          <a:highlight>
                            <a:srgbClr val="FFFFFF"/>
                          </a:highlight>
                          <a:latin typeface="Amarante"/>
                        </a:rPr>
                        <a:t>Medium</a:t>
                      </a:r>
                      <a:endParaRPr lang="en-US" dirty="0">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00"/>
                          </a:highlight>
                          <a:latin typeface="Heebo"/>
                        </a:rPr>
                        <a:t>0.86/0.814/0.899/0.591</a:t>
                      </a:r>
                      <a:endParaRPr lang="en-US">
                        <a:effectLst/>
                        <a:highlight>
                          <a:srgbClr val="FFFF00"/>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0.618/0.51/0.578/0.309</a:t>
                      </a:r>
                      <a:endParaRPr lang="en-US" dirty="0">
                        <a:effectLst/>
                        <a:highlight>
                          <a:srgbClr val="FFFFFF"/>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lvl="0" algn="ctr">
                        <a:lnSpc>
                          <a:spcPct val="100000"/>
                        </a:lnSpc>
                        <a:spcBef>
                          <a:spcPts val="0"/>
                        </a:spcBef>
                        <a:spcAft>
                          <a:spcPts val="0"/>
                        </a:spcAft>
                        <a:buNone/>
                      </a:pPr>
                      <a:r>
                        <a:rPr lang="en-US" sz="1300" b="0" i="0" u="none" strike="noStrike" noProof="0" dirty="0">
                          <a:solidFill>
                            <a:srgbClr val="194B79"/>
                          </a:solidFill>
                          <a:effectLst/>
                          <a:highlight>
                            <a:srgbClr val="FFFFFF"/>
                          </a:highlight>
                        </a:rPr>
                        <a:t>0.687/0.523/0.601/0.329</a:t>
                      </a:r>
                      <a:endParaRPr lang="en-US" sz="1300" b="0" i="0" u="none" strike="noStrike" noProof="0" dirty="0">
                        <a:solidFill>
                          <a:srgbClr val="000000"/>
                        </a:solidFill>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2427282780"/>
                  </a:ext>
                </a:extLst>
              </a:tr>
              <a:tr h="638175">
                <a:tc>
                  <a:txBody>
                    <a:bodyPr/>
                    <a:lstStyle/>
                    <a:p>
                      <a:pPr algn="ctr" fontAlgn="base"/>
                      <a:r>
                        <a:rPr lang="en-US" sz="2000" dirty="0">
                          <a:solidFill>
                            <a:srgbClr val="194B79"/>
                          </a:solidFill>
                          <a:effectLst/>
                          <a:highlight>
                            <a:srgbClr val="FFFFFF"/>
                          </a:highlight>
                          <a:latin typeface="Amarante"/>
                        </a:rPr>
                        <a:t>Large</a:t>
                      </a:r>
                      <a:endParaRPr lang="en-US" dirty="0">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00"/>
                          </a:highlight>
                          <a:latin typeface="Heebo"/>
                        </a:rPr>
                        <a:t>0.904/0.854/0.939/0.643</a:t>
                      </a: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0.686/0.473/0.57/0.307</a:t>
                      </a: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0.699/0.573/0.665/0.382</a:t>
                      </a: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1580941091"/>
                  </a:ext>
                </a:extLst>
              </a:tr>
            </a:tbl>
          </a:graphicData>
        </a:graphic>
      </p:graphicFrame>
      <p:sp>
        <p:nvSpPr>
          <p:cNvPr id="2" name="תיבת טקסט 1">
            <a:extLst>
              <a:ext uri="{FF2B5EF4-FFF2-40B4-BE49-F238E27FC236}">
                <a16:creationId xmlns:a16="http://schemas.microsoft.com/office/drawing/2014/main" id="{238D193D-6C22-FD08-D246-0F038FEA2B04}"/>
              </a:ext>
            </a:extLst>
          </p:cNvPr>
          <p:cNvSpPr txBox="1"/>
          <p:nvPr/>
        </p:nvSpPr>
        <p:spPr>
          <a:xfrm>
            <a:off x="3083093" y="4248650"/>
            <a:ext cx="3804985" cy="52322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ctr"/>
            <a:r>
              <a:rPr lang="he-IL" b="1" dirty="0" err="1"/>
              <a:t>The</a:t>
            </a:r>
            <a:r>
              <a:rPr lang="he-IL" b="1" dirty="0"/>
              <a:t> </a:t>
            </a:r>
            <a:r>
              <a:rPr lang="he-IL" b="1" dirty="0" err="1"/>
              <a:t>order</a:t>
            </a:r>
            <a:r>
              <a:rPr lang="he-IL" b="1" dirty="0"/>
              <a:t> </a:t>
            </a:r>
            <a:r>
              <a:rPr lang="he-IL" b="1" dirty="0" err="1"/>
              <a:t>of</a:t>
            </a:r>
            <a:r>
              <a:rPr lang="he-IL" b="1" dirty="0"/>
              <a:t> </a:t>
            </a:r>
            <a:r>
              <a:rPr lang="he-IL" b="1" dirty="0" err="1"/>
              <a:t>the</a:t>
            </a:r>
            <a:r>
              <a:rPr lang="he-IL" b="1" dirty="0"/>
              <a:t> </a:t>
            </a:r>
            <a:r>
              <a:rPr lang="he-IL" b="1" dirty="0" err="1"/>
              <a:t>values</a:t>
            </a:r>
            <a:r>
              <a:rPr lang="he-IL" b="1" dirty="0"/>
              <a:t> </a:t>
            </a:r>
            <a:r>
              <a:rPr lang="he-IL" b="1" dirty="0" err="1"/>
              <a:t>in</a:t>
            </a:r>
            <a:r>
              <a:rPr lang="he-IL" b="1" dirty="0"/>
              <a:t> </a:t>
            </a:r>
            <a:r>
              <a:rPr lang="he-IL" b="1" dirty="0" err="1"/>
              <a:t>the</a:t>
            </a:r>
            <a:r>
              <a:rPr lang="he-IL" b="1" dirty="0"/>
              <a:t> </a:t>
            </a:r>
            <a:r>
              <a:rPr lang="he-IL" b="1" dirty="0" err="1"/>
              <a:t>table</a:t>
            </a:r>
            <a:r>
              <a:rPr lang="he-IL" b="1" dirty="0"/>
              <a:t> </a:t>
            </a:r>
            <a:r>
              <a:rPr lang="he-IL" b="1" dirty="0" err="1"/>
              <a:t>is</a:t>
            </a:r>
            <a:r>
              <a:rPr lang="he-IL" b="1" dirty="0"/>
              <a:t>: </a:t>
            </a:r>
            <a:r>
              <a:rPr lang="he-IL" b="1" dirty="0" err="1"/>
              <a:t>Percision</a:t>
            </a:r>
            <a:r>
              <a:rPr lang="he-IL" b="1" dirty="0"/>
              <a:t>/</a:t>
            </a:r>
            <a:r>
              <a:rPr lang="he-IL" b="1" dirty="0" err="1"/>
              <a:t>recall</a:t>
            </a:r>
            <a:r>
              <a:rPr lang="he-IL" b="1" dirty="0"/>
              <a:t>/mAP95/mAP50</a:t>
            </a:r>
            <a:endParaRPr lang="he-IL" dirty="0"/>
          </a:p>
        </p:txBody>
      </p:sp>
    </p:spTree>
    <p:extLst>
      <p:ext uri="{BB962C8B-B14F-4D97-AF65-F5344CB8AC3E}">
        <p14:creationId xmlns:p14="http://schemas.microsoft.com/office/powerpoint/2010/main" val="3890986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5293956" cy="1169282"/>
          </a:xfrm>
          <a:prstGeom prst="rect">
            <a:avLst/>
          </a:prstGeom>
        </p:spPr>
        <p:txBody>
          <a:bodyPr spcFirstLastPara="1" wrap="square" lIns="91425" tIns="91425" rIns="91425" bIns="91425" anchor="ctr" anchorCtr="0">
            <a:noAutofit/>
          </a:bodyPr>
          <a:lstStyle/>
          <a:p>
            <a:r>
              <a:rPr lang="en" dirty="0"/>
              <a:t>Modeling - dropout</a:t>
            </a:r>
            <a:endParaRPr lang="en" sz="4400" dirty="0">
              <a:solidFill>
                <a:schemeClr val="bg1"/>
              </a:solidFill>
            </a:endParaRPr>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graphicFrame>
        <p:nvGraphicFramePr>
          <p:cNvPr id="3" name="טבלה 2">
            <a:extLst>
              <a:ext uri="{FF2B5EF4-FFF2-40B4-BE49-F238E27FC236}">
                <a16:creationId xmlns:a16="http://schemas.microsoft.com/office/drawing/2014/main" id="{86BE441D-B750-DF76-638B-9801220A978C}"/>
              </a:ext>
            </a:extLst>
          </p:cNvPr>
          <p:cNvGraphicFramePr>
            <a:graphicFrameLocks noGrp="1"/>
          </p:cNvGraphicFramePr>
          <p:nvPr>
            <p:extLst>
              <p:ext uri="{D42A27DB-BD31-4B8C-83A1-F6EECF244321}">
                <p14:modId xmlns:p14="http://schemas.microsoft.com/office/powerpoint/2010/main" val="2797255817"/>
              </p:ext>
            </p:extLst>
          </p:nvPr>
        </p:nvGraphicFramePr>
        <p:xfrm>
          <a:off x="0" y="1304925"/>
          <a:ext cx="9144000" cy="2533650"/>
        </p:xfrm>
        <a:graphic>
          <a:graphicData uri="http://schemas.openxmlformats.org/drawingml/2006/table">
            <a:tbl>
              <a:tblPr bandRow="1">
                <a:tableStyleId>{7DBD675B-D3AA-495E-A7B1-883A12D3142C}</a:tableStyleId>
              </a:tblPr>
              <a:tblGrid>
                <a:gridCol w="2286000">
                  <a:extLst>
                    <a:ext uri="{9D8B030D-6E8A-4147-A177-3AD203B41FA5}">
                      <a16:colId xmlns:a16="http://schemas.microsoft.com/office/drawing/2014/main" val="552891313"/>
                    </a:ext>
                  </a:extLst>
                </a:gridCol>
                <a:gridCol w="2286000">
                  <a:extLst>
                    <a:ext uri="{9D8B030D-6E8A-4147-A177-3AD203B41FA5}">
                      <a16:colId xmlns:a16="http://schemas.microsoft.com/office/drawing/2014/main" val="2263142743"/>
                    </a:ext>
                  </a:extLst>
                </a:gridCol>
                <a:gridCol w="2286000">
                  <a:extLst>
                    <a:ext uri="{9D8B030D-6E8A-4147-A177-3AD203B41FA5}">
                      <a16:colId xmlns:a16="http://schemas.microsoft.com/office/drawing/2014/main" val="263061276"/>
                    </a:ext>
                  </a:extLst>
                </a:gridCol>
                <a:gridCol w="2286000">
                  <a:extLst>
                    <a:ext uri="{9D8B030D-6E8A-4147-A177-3AD203B41FA5}">
                      <a16:colId xmlns:a16="http://schemas.microsoft.com/office/drawing/2014/main" val="199601346"/>
                    </a:ext>
                  </a:extLst>
                </a:gridCol>
              </a:tblGrid>
              <a:tr h="619125">
                <a:tc>
                  <a:txBody>
                    <a:bodyPr/>
                    <a:lstStyle/>
                    <a:p>
                      <a:pPr fontAlgn="auto"/>
                      <a:endParaRPr lang="en-US" sz="1800">
                        <a:solidFill>
                          <a:srgbClr val="194B79"/>
                        </a:solidFill>
                        <a:effectLst/>
                        <a:highlight>
                          <a:srgbClr val="FFFFFF"/>
                        </a:highlight>
                        <a:latin typeface="Bebas Neue" panose="020B0606020202050201" pitchFamily="34" charset="0"/>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2000" dirty="0">
                          <a:solidFill>
                            <a:srgbClr val="194B79"/>
                          </a:solidFill>
                          <a:effectLst/>
                          <a:highlight>
                            <a:srgbClr val="FFFFFF"/>
                          </a:highlight>
                          <a:latin typeface="Amarante"/>
                        </a:rPr>
                        <a:t>10%</a:t>
                      </a:r>
                      <a:endParaRPr lang="en-US" dirty="0">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2000" dirty="0">
                          <a:solidFill>
                            <a:srgbClr val="194B79"/>
                          </a:solidFill>
                          <a:effectLst/>
                          <a:highlight>
                            <a:srgbClr val="FFFFFF"/>
                          </a:highlight>
                          <a:latin typeface="Amarante"/>
                        </a:rPr>
                        <a:t>20%</a:t>
                      </a:r>
                      <a:endParaRPr lang="en-US" dirty="0">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2000" dirty="0">
                          <a:solidFill>
                            <a:srgbClr val="194B79"/>
                          </a:solidFill>
                          <a:effectLst/>
                          <a:highlight>
                            <a:srgbClr val="FFFFFF"/>
                          </a:highlight>
                          <a:latin typeface="Amarante"/>
                        </a:rPr>
                        <a:t>30%</a:t>
                      </a:r>
                      <a:endParaRPr lang="en-US" sz="2000" dirty="0" err="1">
                        <a:solidFill>
                          <a:srgbClr val="194B79"/>
                        </a:solidFill>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4231508388"/>
                  </a:ext>
                </a:extLst>
              </a:tr>
              <a:tr h="638175">
                <a:tc>
                  <a:txBody>
                    <a:bodyPr/>
                    <a:lstStyle/>
                    <a:p>
                      <a:pPr algn="ctr" fontAlgn="base"/>
                      <a:r>
                        <a:rPr lang="af-ZA" sz="2000" dirty="0">
                          <a:solidFill>
                            <a:srgbClr val="194B79"/>
                          </a:solidFill>
                          <a:effectLst/>
                          <a:highlight>
                            <a:srgbClr val="FFFFFF"/>
                          </a:highlight>
                          <a:latin typeface="Amarante"/>
                        </a:rPr>
                        <a:t>Small</a:t>
                      </a:r>
                      <a:endParaRPr lang="af-ZA" dirty="0">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00"/>
                          </a:highlight>
                          <a:latin typeface="Heebo"/>
                        </a:rPr>
                        <a:t>0.887/0.884/0.948/0.638</a:t>
                      </a:r>
                      <a:endParaRPr lang="en-US" dirty="0">
                        <a:effectLst/>
                        <a:highlight>
                          <a:srgbClr val="FFFF00"/>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lvl="0" algn="ctr">
                        <a:lnSpc>
                          <a:spcPct val="100000"/>
                        </a:lnSpc>
                        <a:spcBef>
                          <a:spcPts val="0"/>
                        </a:spcBef>
                        <a:spcAft>
                          <a:spcPts val="0"/>
                        </a:spcAft>
                        <a:buNone/>
                      </a:pPr>
                      <a:r>
                        <a:rPr lang="en-US" sz="1300" b="0" i="0" u="none" strike="noStrike" noProof="0" dirty="0">
                          <a:solidFill>
                            <a:srgbClr val="194B79"/>
                          </a:solidFill>
                          <a:effectLst/>
                          <a:highlight>
                            <a:srgbClr val="FFFFFF"/>
                          </a:highlight>
                        </a:rPr>
                        <a:t>0.887/0.884/0.948/0.638</a:t>
                      </a:r>
                      <a:endParaRPr lang="en-US" sz="1300" b="0" i="0" u="none" strike="noStrike" noProof="0" dirty="0">
                        <a:solidFill>
                          <a:srgbClr val="000000"/>
                        </a:solidFill>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lvl="0" algn="ctr">
                        <a:lnSpc>
                          <a:spcPct val="100000"/>
                        </a:lnSpc>
                        <a:spcBef>
                          <a:spcPts val="0"/>
                        </a:spcBef>
                        <a:spcAft>
                          <a:spcPts val="0"/>
                        </a:spcAft>
                        <a:buNone/>
                      </a:pPr>
                      <a:r>
                        <a:rPr lang="en-US" sz="1300" b="0" i="0" u="none" strike="noStrike" noProof="0" dirty="0">
                          <a:solidFill>
                            <a:srgbClr val="194B79"/>
                          </a:solidFill>
                          <a:effectLst/>
                          <a:highlight>
                            <a:srgbClr val="FFFFFF"/>
                          </a:highlight>
                        </a:rPr>
                        <a:t>0.887/0.884/0.948/0.638</a:t>
                      </a:r>
                      <a:endParaRPr lang="en-US" sz="1300" b="0" i="0" u="none" strike="noStrike" noProof="0" dirty="0">
                        <a:solidFill>
                          <a:srgbClr val="000000"/>
                        </a:solidFill>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4046003027"/>
                  </a:ext>
                </a:extLst>
              </a:tr>
              <a:tr h="638175">
                <a:tc>
                  <a:txBody>
                    <a:bodyPr/>
                    <a:lstStyle/>
                    <a:p>
                      <a:pPr algn="ctr" fontAlgn="base"/>
                      <a:r>
                        <a:rPr lang="en-US" sz="2000" dirty="0">
                          <a:solidFill>
                            <a:srgbClr val="194B79"/>
                          </a:solidFill>
                          <a:effectLst/>
                          <a:highlight>
                            <a:srgbClr val="FFFFFF"/>
                          </a:highlight>
                          <a:latin typeface="Amarante"/>
                        </a:rPr>
                        <a:t>Medium</a:t>
                      </a:r>
                      <a:endParaRPr lang="en-US" dirty="0">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0.912/0.921/0.965/0.702</a:t>
                      </a:r>
                      <a:endParaRPr lang="en-US" dirty="0">
                        <a:effectLst/>
                        <a:highlight>
                          <a:srgbClr val="FFFFFF"/>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lvl="0" algn="ctr">
                        <a:lnSpc>
                          <a:spcPct val="100000"/>
                        </a:lnSpc>
                        <a:spcBef>
                          <a:spcPts val="0"/>
                        </a:spcBef>
                        <a:spcAft>
                          <a:spcPts val="0"/>
                        </a:spcAft>
                        <a:buNone/>
                      </a:pPr>
                      <a:r>
                        <a:rPr lang="en-US" sz="1300" b="0" i="0" u="none" strike="noStrike" noProof="0" dirty="0">
                          <a:solidFill>
                            <a:srgbClr val="194B79"/>
                          </a:solidFill>
                          <a:effectLst/>
                          <a:highlight>
                            <a:srgbClr val="FFFF00"/>
                          </a:highlight>
                        </a:rPr>
                        <a:t>0.912/0.921/0.965/0.702</a:t>
                      </a:r>
                      <a:endParaRPr lang="en-US" sz="1300" b="0" i="0" u="none" strike="noStrike" noProof="0" dirty="0">
                        <a:solidFill>
                          <a:srgbClr val="000000"/>
                        </a:solidFill>
                        <a:effectLst/>
                        <a:highlight>
                          <a:srgbClr val="FFFF00"/>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lvl="0" algn="ctr">
                        <a:lnSpc>
                          <a:spcPct val="100000"/>
                        </a:lnSpc>
                        <a:spcBef>
                          <a:spcPts val="0"/>
                        </a:spcBef>
                        <a:spcAft>
                          <a:spcPts val="0"/>
                        </a:spcAft>
                        <a:buNone/>
                      </a:pPr>
                      <a:r>
                        <a:rPr lang="en-US" sz="1300" b="0" i="0" u="none" strike="noStrike" noProof="0" dirty="0">
                          <a:solidFill>
                            <a:srgbClr val="194B79"/>
                          </a:solidFill>
                          <a:effectLst/>
                          <a:highlight>
                            <a:srgbClr val="FFFFFF"/>
                          </a:highlight>
                        </a:rPr>
                        <a:t>0.912/0.921/0.965/0.702</a:t>
                      </a:r>
                      <a:endParaRPr lang="en-US" sz="1300" b="0" i="0" u="none" strike="noStrike" noProof="0" dirty="0">
                        <a:solidFill>
                          <a:srgbClr val="000000"/>
                        </a:solidFill>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2427282780"/>
                  </a:ext>
                </a:extLst>
              </a:tr>
              <a:tr h="638175">
                <a:tc>
                  <a:txBody>
                    <a:bodyPr/>
                    <a:lstStyle/>
                    <a:p>
                      <a:pPr algn="ctr" fontAlgn="base"/>
                      <a:r>
                        <a:rPr lang="en-US" sz="2000" dirty="0">
                          <a:solidFill>
                            <a:srgbClr val="194B79"/>
                          </a:solidFill>
                          <a:effectLst/>
                          <a:highlight>
                            <a:srgbClr val="FFFFFF"/>
                          </a:highlight>
                          <a:latin typeface="Amarante"/>
                        </a:rPr>
                        <a:t>Large</a:t>
                      </a:r>
                      <a:endParaRPr lang="en-US" dirty="0">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lvl="0" algn="ctr">
                        <a:lnSpc>
                          <a:spcPct val="100000"/>
                        </a:lnSpc>
                        <a:spcBef>
                          <a:spcPts val="0"/>
                        </a:spcBef>
                        <a:spcAft>
                          <a:spcPts val="0"/>
                        </a:spcAft>
                        <a:buNone/>
                      </a:pPr>
                      <a:r>
                        <a:rPr lang="en-US" sz="1300" b="0" i="0" u="none" strike="noStrike" noProof="0" dirty="0">
                          <a:solidFill>
                            <a:srgbClr val="194B79"/>
                          </a:solidFill>
                          <a:effectLst/>
                          <a:highlight>
                            <a:srgbClr val="FFFFFF"/>
                          </a:highlight>
                        </a:rPr>
                        <a:t>0.92/0.934/0.967/0.737</a:t>
                      </a:r>
                      <a:endParaRPr lang="en-US" sz="1300" b="0" i="0" u="none" strike="noStrike" noProof="0" dirty="0">
                        <a:solidFill>
                          <a:srgbClr val="000000"/>
                        </a:solidFill>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lvl="0" algn="ctr">
                        <a:lnSpc>
                          <a:spcPct val="100000"/>
                        </a:lnSpc>
                        <a:spcBef>
                          <a:spcPts val="0"/>
                        </a:spcBef>
                        <a:spcAft>
                          <a:spcPts val="0"/>
                        </a:spcAft>
                        <a:buNone/>
                      </a:pPr>
                      <a:r>
                        <a:rPr lang="en-US" sz="1300" b="0" i="0" u="none" strike="noStrike" noProof="0" dirty="0">
                          <a:solidFill>
                            <a:srgbClr val="194B79"/>
                          </a:solidFill>
                          <a:effectLst/>
                          <a:highlight>
                            <a:srgbClr val="FFFFFF"/>
                          </a:highlight>
                        </a:rPr>
                        <a:t>0.92/0.934/0.967/0.737</a:t>
                      </a:r>
                      <a:endParaRPr lang="en-US" sz="1300" b="0" i="0" u="none" strike="noStrike" noProof="0" dirty="0">
                        <a:solidFill>
                          <a:srgbClr val="000000"/>
                        </a:solidFill>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00"/>
                          </a:highlight>
                          <a:latin typeface="Heebo"/>
                        </a:rPr>
                        <a:t>0.92/0.934/0.967/0.737</a:t>
                      </a: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1580941091"/>
                  </a:ext>
                </a:extLst>
              </a:tr>
            </a:tbl>
          </a:graphicData>
        </a:graphic>
      </p:graphicFrame>
      <p:sp>
        <p:nvSpPr>
          <p:cNvPr id="4" name="תיבת טקסט 3">
            <a:extLst>
              <a:ext uri="{FF2B5EF4-FFF2-40B4-BE49-F238E27FC236}">
                <a16:creationId xmlns:a16="http://schemas.microsoft.com/office/drawing/2014/main" id="{398265E5-8FBB-1FE9-E84C-EAF24F31D65C}"/>
              </a:ext>
            </a:extLst>
          </p:cNvPr>
          <p:cNvSpPr txBox="1"/>
          <p:nvPr/>
        </p:nvSpPr>
        <p:spPr>
          <a:xfrm>
            <a:off x="3083093" y="4248650"/>
            <a:ext cx="3804985" cy="52322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ctr"/>
            <a:r>
              <a:rPr lang="he-IL" b="1" dirty="0" err="1"/>
              <a:t>The</a:t>
            </a:r>
            <a:r>
              <a:rPr lang="he-IL" b="1" dirty="0"/>
              <a:t> </a:t>
            </a:r>
            <a:r>
              <a:rPr lang="he-IL" b="1" dirty="0" err="1"/>
              <a:t>order</a:t>
            </a:r>
            <a:r>
              <a:rPr lang="he-IL" b="1" dirty="0"/>
              <a:t> </a:t>
            </a:r>
            <a:r>
              <a:rPr lang="he-IL" b="1" dirty="0" err="1"/>
              <a:t>of</a:t>
            </a:r>
            <a:r>
              <a:rPr lang="he-IL" b="1" dirty="0"/>
              <a:t> </a:t>
            </a:r>
            <a:r>
              <a:rPr lang="he-IL" b="1" dirty="0" err="1"/>
              <a:t>the</a:t>
            </a:r>
            <a:r>
              <a:rPr lang="he-IL" b="1" dirty="0"/>
              <a:t> </a:t>
            </a:r>
            <a:r>
              <a:rPr lang="he-IL" b="1" dirty="0" err="1"/>
              <a:t>values</a:t>
            </a:r>
            <a:r>
              <a:rPr lang="he-IL" b="1" dirty="0"/>
              <a:t> </a:t>
            </a:r>
            <a:r>
              <a:rPr lang="he-IL" b="1" dirty="0" err="1"/>
              <a:t>in</a:t>
            </a:r>
            <a:r>
              <a:rPr lang="he-IL" b="1" dirty="0"/>
              <a:t> </a:t>
            </a:r>
            <a:r>
              <a:rPr lang="he-IL" b="1" dirty="0" err="1"/>
              <a:t>the</a:t>
            </a:r>
            <a:r>
              <a:rPr lang="he-IL" b="1" dirty="0"/>
              <a:t> </a:t>
            </a:r>
            <a:r>
              <a:rPr lang="he-IL" b="1" dirty="0" err="1"/>
              <a:t>table</a:t>
            </a:r>
            <a:r>
              <a:rPr lang="he-IL" b="1" dirty="0"/>
              <a:t> </a:t>
            </a:r>
            <a:r>
              <a:rPr lang="he-IL" b="1" dirty="0" err="1"/>
              <a:t>is</a:t>
            </a:r>
            <a:r>
              <a:rPr lang="he-IL" b="1" dirty="0"/>
              <a:t>: </a:t>
            </a:r>
            <a:r>
              <a:rPr lang="he-IL" b="1" dirty="0" err="1"/>
              <a:t>Percision</a:t>
            </a:r>
            <a:r>
              <a:rPr lang="he-IL" b="1" dirty="0"/>
              <a:t>/</a:t>
            </a:r>
            <a:r>
              <a:rPr lang="he-IL" b="1" dirty="0" err="1"/>
              <a:t>recall</a:t>
            </a:r>
            <a:r>
              <a:rPr lang="he-IL" b="1" dirty="0"/>
              <a:t>/mAP95/mAP50</a:t>
            </a:r>
            <a:endParaRPr lang="he-IL" dirty="0"/>
          </a:p>
        </p:txBody>
      </p:sp>
    </p:spTree>
    <p:extLst>
      <p:ext uri="{BB962C8B-B14F-4D97-AF65-F5344CB8AC3E}">
        <p14:creationId xmlns:p14="http://schemas.microsoft.com/office/powerpoint/2010/main" val="13592287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6722706" cy="1169282"/>
          </a:xfrm>
          <a:prstGeom prst="rect">
            <a:avLst/>
          </a:prstGeom>
        </p:spPr>
        <p:txBody>
          <a:bodyPr spcFirstLastPara="1" wrap="square" lIns="91425" tIns="91425" rIns="91425" bIns="91425" anchor="ctr" anchorCtr="0">
            <a:noAutofit/>
          </a:bodyPr>
          <a:lstStyle/>
          <a:p>
            <a:r>
              <a:rPr lang="en" dirty="0"/>
              <a:t>Modeling - Freezing layers</a:t>
            </a:r>
            <a:endParaRPr lang="en" sz="4400" dirty="0">
              <a:solidFill>
                <a:schemeClr val="bg1"/>
              </a:solidFill>
            </a:endParaRPr>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graphicFrame>
        <p:nvGraphicFramePr>
          <p:cNvPr id="3" name="טבלה 2">
            <a:extLst>
              <a:ext uri="{FF2B5EF4-FFF2-40B4-BE49-F238E27FC236}">
                <a16:creationId xmlns:a16="http://schemas.microsoft.com/office/drawing/2014/main" id="{86BE441D-B750-DF76-638B-9801220A978C}"/>
              </a:ext>
            </a:extLst>
          </p:cNvPr>
          <p:cNvGraphicFramePr>
            <a:graphicFrameLocks noGrp="1"/>
          </p:cNvGraphicFramePr>
          <p:nvPr>
            <p:extLst>
              <p:ext uri="{D42A27DB-BD31-4B8C-83A1-F6EECF244321}">
                <p14:modId xmlns:p14="http://schemas.microsoft.com/office/powerpoint/2010/main" val="2557549014"/>
              </p:ext>
            </p:extLst>
          </p:nvPr>
        </p:nvGraphicFramePr>
        <p:xfrm>
          <a:off x="0" y="1304925"/>
          <a:ext cx="9144000" cy="2533650"/>
        </p:xfrm>
        <a:graphic>
          <a:graphicData uri="http://schemas.openxmlformats.org/drawingml/2006/table">
            <a:tbl>
              <a:tblPr bandRow="1">
                <a:tableStyleId>{7DBD675B-D3AA-495E-A7B1-883A12D3142C}</a:tableStyleId>
              </a:tblPr>
              <a:tblGrid>
                <a:gridCol w="2286000">
                  <a:extLst>
                    <a:ext uri="{9D8B030D-6E8A-4147-A177-3AD203B41FA5}">
                      <a16:colId xmlns:a16="http://schemas.microsoft.com/office/drawing/2014/main" val="552891313"/>
                    </a:ext>
                  </a:extLst>
                </a:gridCol>
                <a:gridCol w="2286000">
                  <a:extLst>
                    <a:ext uri="{9D8B030D-6E8A-4147-A177-3AD203B41FA5}">
                      <a16:colId xmlns:a16="http://schemas.microsoft.com/office/drawing/2014/main" val="2263142743"/>
                    </a:ext>
                  </a:extLst>
                </a:gridCol>
                <a:gridCol w="2286000">
                  <a:extLst>
                    <a:ext uri="{9D8B030D-6E8A-4147-A177-3AD203B41FA5}">
                      <a16:colId xmlns:a16="http://schemas.microsoft.com/office/drawing/2014/main" val="263061276"/>
                    </a:ext>
                  </a:extLst>
                </a:gridCol>
                <a:gridCol w="2286000">
                  <a:extLst>
                    <a:ext uri="{9D8B030D-6E8A-4147-A177-3AD203B41FA5}">
                      <a16:colId xmlns:a16="http://schemas.microsoft.com/office/drawing/2014/main" val="199601346"/>
                    </a:ext>
                  </a:extLst>
                </a:gridCol>
              </a:tblGrid>
              <a:tr h="619125">
                <a:tc>
                  <a:txBody>
                    <a:bodyPr/>
                    <a:lstStyle/>
                    <a:p>
                      <a:pPr fontAlgn="auto"/>
                      <a:endParaRPr lang="en-US" sz="1800">
                        <a:solidFill>
                          <a:srgbClr val="194B79"/>
                        </a:solidFill>
                        <a:effectLst/>
                        <a:highlight>
                          <a:srgbClr val="FFFFFF"/>
                        </a:highlight>
                        <a:latin typeface="Bebas Neue" panose="020B0606020202050201" pitchFamily="34" charset="0"/>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2000" dirty="0">
                          <a:solidFill>
                            <a:srgbClr val="194B79"/>
                          </a:solidFill>
                          <a:effectLst/>
                          <a:highlight>
                            <a:srgbClr val="FFFFFF"/>
                          </a:highlight>
                          <a:latin typeface="Amarante"/>
                        </a:rPr>
                        <a:t>10%</a:t>
                      </a:r>
                      <a:endParaRPr lang="en-US" dirty="0">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2000" dirty="0">
                          <a:solidFill>
                            <a:srgbClr val="194B79"/>
                          </a:solidFill>
                          <a:effectLst/>
                          <a:highlight>
                            <a:srgbClr val="FFFFFF"/>
                          </a:highlight>
                          <a:latin typeface="Amarante"/>
                        </a:rPr>
                        <a:t>15%</a:t>
                      </a:r>
                      <a:endParaRPr lang="en-US" dirty="0">
                        <a:effectLst/>
                        <a:highlight>
                          <a:srgbClr val="FFFFFF"/>
                        </a:highlight>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2000" dirty="0">
                          <a:solidFill>
                            <a:srgbClr val="194B79"/>
                          </a:solidFill>
                          <a:effectLst/>
                          <a:highlight>
                            <a:srgbClr val="FFFFFF"/>
                          </a:highlight>
                          <a:latin typeface="Amarante"/>
                        </a:rPr>
                        <a:t>20%</a:t>
                      </a:r>
                      <a:endParaRPr lang="en-US" sz="2000" dirty="0" err="1">
                        <a:solidFill>
                          <a:srgbClr val="194B79"/>
                        </a:solidFill>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4231508388"/>
                  </a:ext>
                </a:extLst>
              </a:tr>
              <a:tr h="638175">
                <a:tc>
                  <a:txBody>
                    <a:bodyPr/>
                    <a:lstStyle/>
                    <a:p>
                      <a:pPr algn="ctr" fontAlgn="base"/>
                      <a:r>
                        <a:rPr lang="af-ZA" sz="2000" dirty="0">
                          <a:solidFill>
                            <a:srgbClr val="194B79"/>
                          </a:solidFill>
                          <a:effectLst/>
                          <a:highlight>
                            <a:srgbClr val="FFFFFF"/>
                          </a:highlight>
                          <a:latin typeface="Amarante"/>
                        </a:rPr>
                        <a:t>Small</a:t>
                      </a:r>
                      <a:endParaRPr lang="af-ZA" dirty="0">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00"/>
                          </a:highlight>
                          <a:latin typeface="Heebo"/>
                        </a:rPr>
                        <a:t>0.898/0.91/0.958/0.673</a:t>
                      </a:r>
                      <a:endParaRPr lang="en-US" dirty="0">
                        <a:effectLst/>
                        <a:highlight>
                          <a:srgbClr val="FFFF00"/>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0.88/0.895/0.954/0.654</a:t>
                      </a:r>
                      <a:endParaRPr lang="en-US" dirty="0">
                        <a:effectLst/>
                        <a:highlight>
                          <a:srgbClr val="FFFFFF"/>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0.895/0.892/0.951/0.65</a:t>
                      </a:r>
                      <a:endParaRPr lang="en-US" dirty="0">
                        <a:effectLst/>
                        <a:highlight>
                          <a:srgbClr val="FFFFFF"/>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4046003027"/>
                  </a:ext>
                </a:extLst>
              </a:tr>
              <a:tr h="638175">
                <a:tc>
                  <a:txBody>
                    <a:bodyPr/>
                    <a:lstStyle/>
                    <a:p>
                      <a:pPr algn="ctr" fontAlgn="base"/>
                      <a:r>
                        <a:rPr lang="en-US" sz="2000" dirty="0">
                          <a:solidFill>
                            <a:srgbClr val="194B79"/>
                          </a:solidFill>
                          <a:effectLst/>
                          <a:highlight>
                            <a:srgbClr val="FFFFFF"/>
                          </a:highlight>
                          <a:latin typeface="Amarante"/>
                        </a:rPr>
                        <a:t>Medium</a:t>
                      </a:r>
                      <a:endParaRPr lang="en-US" dirty="0">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00"/>
                          </a:highlight>
                          <a:latin typeface="Heebo"/>
                        </a:rPr>
                        <a:t>0.939</a:t>
                      </a:r>
                      <a:r>
                        <a:rPr lang="en-US" sz="1300" dirty="0">
                          <a:solidFill>
                            <a:srgbClr val="194B79"/>
                          </a:solidFill>
                          <a:effectLst/>
                          <a:highlight>
                            <a:srgbClr val="FFFFFF"/>
                          </a:highlight>
                          <a:latin typeface="Heebo"/>
                        </a:rPr>
                        <a:t>/0.931/</a:t>
                      </a:r>
                      <a:r>
                        <a:rPr lang="en-US" sz="1300" dirty="0">
                          <a:solidFill>
                            <a:srgbClr val="194B79"/>
                          </a:solidFill>
                          <a:effectLst/>
                          <a:highlight>
                            <a:srgbClr val="FFFF00"/>
                          </a:highlight>
                          <a:latin typeface="Heebo"/>
                        </a:rPr>
                        <a:t>0.971/0.734</a:t>
                      </a:r>
                      <a:endParaRPr lang="en-US" dirty="0">
                        <a:effectLst/>
                        <a:highlight>
                          <a:srgbClr val="FFFF00"/>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0.93/</a:t>
                      </a:r>
                      <a:r>
                        <a:rPr lang="en-US" sz="1300" dirty="0">
                          <a:solidFill>
                            <a:srgbClr val="194B79"/>
                          </a:solidFill>
                          <a:effectLst/>
                          <a:highlight>
                            <a:srgbClr val="FFFF00"/>
                          </a:highlight>
                          <a:latin typeface="Heebo"/>
                        </a:rPr>
                        <a:t>0.941</a:t>
                      </a:r>
                      <a:r>
                        <a:rPr lang="en-US" sz="1300" dirty="0">
                          <a:solidFill>
                            <a:srgbClr val="194B79"/>
                          </a:solidFill>
                          <a:effectLst/>
                          <a:highlight>
                            <a:srgbClr val="FFFFFF"/>
                          </a:highlight>
                          <a:latin typeface="Heebo"/>
                        </a:rPr>
                        <a:t>/0.968/0.716</a:t>
                      </a:r>
                      <a:endParaRPr lang="en-US" dirty="0">
                        <a:effectLst/>
                        <a:highlight>
                          <a:srgbClr val="FFFFFF"/>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0.929/0.929/0.966/0.707</a:t>
                      </a:r>
                      <a:endParaRPr lang="en-US" dirty="0">
                        <a:effectLst/>
                        <a:highlight>
                          <a:srgbClr val="FFFFFF"/>
                        </a:highlight>
                        <a:latin typeface="Heebo"/>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2427282780"/>
                  </a:ext>
                </a:extLst>
              </a:tr>
              <a:tr h="638175">
                <a:tc>
                  <a:txBody>
                    <a:bodyPr/>
                    <a:lstStyle/>
                    <a:p>
                      <a:pPr algn="ctr" fontAlgn="base"/>
                      <a:r>
                        <a:rPr lang="en-US" sz="2000" dirty="0">
                          <a:solidFill>
                            <a:srgbClr val="194B79"/>
                          </a:solidFill>
                          <a:effectLst/>
                          <a:highlight>
                            <a:srgbClr val="FFFFFF"/>
                          </a:highlight>
                          <a:latin typeface="Amarante"/>
                        </a:rPr>
                        <a:t>Large</a:t>
                      </a:r>
                      <a:endParaRPr lang="en-US" dirty="0">
                        <a:effectLst/>
                        <a:highlight>
                          <a:srgbClr val="FFFFFF"/>
                        </a:highlight>
                        <a:latin typeface="Amarante"/>
                      </a:endParaRP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FF"/>
                          </a:highlight>
                          <a:latin typeface="Heebo"/>
                        </a:rPr>
                        <a:t>0.941/</a:t>
                      </a:r>
                      <a:r>
                        <a:rPr lang="en-US" sz="1300" dirty="0">
                          <a:solidFill>
                            <a:srgbClr val="194B79"/>
                          </a:solidFill>
                          <a:effectLst/>
                          <a:highlight>
                            <a:srgbClr val="FFFF00"/>
                          </a:highlight>
                          <a:latin typeface="Heebo"/>
                        </a:rPr>
                        <a:t>0.947/0.978/0.779</a:t>
                      </a: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00"/>
                          </a:highlight>
                          <a:latin typeface="Heebo"/>
                        </a:rPr>
                        <a:t>0.947</a:t>
                      </a:r>
                      <a:r>
                        <a:rPr lang="en-US" sz="1300" dirty="0">
                          <a:solidFill>
                            <a:srgbClr val="194B79"/>
                          </a:solidFill>
                          <a:effectLst/>
                          <a:highlight>
                            <a:srgbClr val="FFFFFF"/>
                          </a:highlight>
                          <a:latin typeface="Heebo"/>
                        </a:rPr>
                        <a:t>/0.941/0.974/0.765</a:t>
                      </a: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tc>
                  <a:txBody>
                    <a:bodyPr/>
                    <a:lstStyle/>
                    <a:p>
                      <a:pPr algn="ctr" fontAlgn="base"/>
                      <a:r>
                        <a:rPr lang="en-US" sz="1300" dirty="0">
                          <a:solidFill>
                            <a:srgbClr val="194B79"/>
                          </a:solidFill>
                          <a:effectLst/>
                          <a:highlight>
                            <a:srgbClr val="FFFF00"/>
                          </a:highlight>
                          <a:latin typeface="Heebo"/>
                        </a:rPr>
                        <a:t>0.947</a:t>
                      </a:r>
                      <a:r>
                        <a:rPr lang="en-US" sz="1300" dirty="0">
                          <a:solidFill>
                            <a:srgbClr val="194B79"/>
                          </a:solidFill>
                          <a:effectLst/>
                          <a:highlight>
                            <a:srgbClr val="FFFFFF"/>
                          </a:highlight>
                          <a:latin typeface="Heebo"/>
                        </a:rPr>
                        <a:t>/0.932/0.971/0.749</a:t>
                      </a:r>
                    </a:p>
                  </a:txBody>
                  <a:tcPr marL="91421" marR="91421" marT="68570" marB="68570" anchor="ctr">
                    <a:lnL w="12059" cap="flat" cmpd="sng" algn="ctr">
                      <a:solidFill>
                        <a:srgbClr val="194B79"/>
                      </a:solidFill>
                      <a:prstDash val="dash"/>
                      <a:round/>
                      <a:headEnd type="none" w="med" len="med"/>
                      <a:tailEnd type="none" w="med" len="med"/>
                    </a:lnL>
                    <a:lnR w="12059" cap="flat" cmpd="sng" algn="ctr">
                      <a:solidFill>
                        <a:srgbClr val="194B79"/>
                      </a:solidFill>
                      <a:prstDash val="dash"/>
                      <a:round/>
                      <a:headEnd type="none" w="med" len="med"/>
                      <a:tailEnd type="none" w="med" len="med"/>
                    </a:lnR>
                    <a:lnT w="12059" cap="flat" cmpd="sng" algn="ctr">
                      <a:solidFill>
                        <a:srgbClr val="194B79"/>
                      </a:solidFill>
                      <a:prstDash val="dash"/>
                      <a:round/>
                      <a:headEnd type="none" w="med" len="med"/>
                      <a:tailEnd type="none" w="med" len="med"/>
                    </a:lnT>
                    <a:lnB w="12059" cap="flat" cmpd="sng" algn="ctr">
                      <a:solidFill>
                        <a:srgbClr val="194B79"/>
                      </a:solidFill>
                      <a:prstDash val="dash"/>
                      <a:round/>
                      <a:headEnd type="none" w="med" len="med"/>
                      <a:tailEnd type="none" w="med" len="med"/>
                    </a:lnB>
                    <a:solidFill>
                      <a:srgbClr val="FFFFFF"/>
                    </a:solidFill>
                  </a:tcPr>
                </a:tc>
                <a:extLst>
                  <a:ext uri="{0D108BD9-81ED-4DB2-BD59-A6C34878D82A}">
                    <a16:rowId xmlns:a16="http://schemas.microsoft.com/office/drawing/2014/main" val="1580941091"/>
                  </a:ext>
                </a:extLst>
              </a:tr>
            </a:tbl>
          </a:graphicData>
        </a:graphic>
      </p:graphicFrame>
      <p:sp>
        <p:nvSpPr>
          <p:cNvPr id="4" name="תיבת טקסט 3">
            <a:extLst>
              <a:ext uri="{FF2B5EF4-FFF2-40B4-BE49-F238E27FC236}">
                <a16:creationId xmlns:a16="http://schemas.microsoft.com/office/drawing/2014/main" id="{3C0231B7-D245-8340-CE2F-EB3B81E56D01}"/>
              </a:ext>
            </a:extLst>
          </p:cNvPr>
          <p:cNvSpPr txBox="1"/>
          <p:nvPr/>
        </p:nvSpPr>
        <p:spPr>
          <a:xfrm>
            <a:off x="3083093" y="4248650"/>
            <a:ext cx="3804985" cy="52322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ctr"/>
            <a:r>
              <a:rPr lang="he-IL" b="1" dirty="0" err="1"/>
              <a:t>The</a:t>
            </a:r>
            <a:r>
              <a:rPr lang="he-IL" b="1" dirty="0"/>
              <a:t> </a:t>
            </a:r>
            <a:r>
              <a:rPr lang="he-IL" b="1" dirty="0" err="1"/>
              <a:t>order</a:t>
            </a:r>
            <a:r>
              <a:rPr lang="he-IL" b="1" dirty="0"/>
              <a:t> </a:t>
            </a:r>
            <a:r>
              <a:rPr lang="he-IL" b="1" dirty="0" err="1"/>
              <a:t>of</a:t>
            </a:r>
            <a:r>
              <a:rPr lang="he-IL" b="1" dirty="0"/>
              <a:t> </a:t>
            </a:r>
            <a:r>
              <a:rPr lang="he-IL" b="1" dirty="0" err="1"/>
              <a:t>the</a:t>
            </a:r>
            <a:r>
              <a:rPr lang="he-IL" b="1" dirty="0"/>
              <a:t> </a:t>
            </a:r>
            <a:r>
              <a:rPr lang="he-IL" b="1" dirty="0" err="1"/>
              <a:t>values</a:t>
            </a:r>
            <a:r>
              <a:rPr lang="he-IL" b="1" dirty="0"/>
              <a:t> </a:t>
            </a:r>
            <a:r>
              <a:rPr lang="he-IL" b="1" dirty="0" err="1"/>
              <a:t>in</a:t>
            </a:r>
            <a:r>
              <a:rPr lang="he-IL" b="1" dirty="0"/>
              <a:t> </a:t>
            </a:r>
            <a:r>
              <a:rPr lang="he-IL" b="1" dirty="0" err="1"/>
              <a:t>the</a:t>
            </a:r>
            <a:r>
              <a:rPr lang="he-IL" b="1" dirty="0"/>
              <a:t> </a:t>
            </a:r>
            <a:r>
              <a:rPr lang="he-IL" b="1" dirty="0" err="1"/>
              <a:t>table</a:t>
            </a:r>
            <a:r>
              <a:rPr lang="he-IL" b="1" dirty="0"/>
              <a:t> </a:t>
            </a:r>
            <a:r>
              <a:rPr lang="he-IL" b="1" dirty="0" err="1"/>
              <a:t>is</a:t>
            </a:r>
            <a:r>
              <a:rPr lang="he-IL" b="1" dirty="0"/>
              <a:t>: </a:t>
            </a:r>
            <a:r>
              <a:rPr lang="he-IL" b="1" dirty="0" err="1"/>
              <a:t>Percision</a:t>
            </a:r>
            <a:r>
              <a:rPr lang="he-IL" b="1" dirty="0"/>
              <a:t>/</a:t>
            </a:r>
            <a:r>
              <a:rPr lang="he-IL" b="1" dirty="0" err="1"/>
              <a:t>recall</a:t>
            </a:r>
            <a:r>
              <a:rPr lang="he-IL" b="1" dirty="0"/>
              <a:t>/mAP95/mAP50</a:t>
            </a:r>
            <a:endParaRPr lang="he-IL" dirty="0"/>
          </a:p>
        </p:txBody>
      </p:sp>
    </p:spTree>
    <p:extLst>
      <p:ext uri="{BB962C8B-B14F-4D97-AF65-F5344CB8AC3E}">
        <p14:creationId xmlns:p14="http://schemas.microsoft.com/office/powerpoint/2010/main" val="17407476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3632096" cy="1169282"/>
          </a:xfrm>
          <a:prstGeom prst="rect">
            <a:avLst/>
          </a:prstGeom>
        </p:spPr>
        <p:txBody>
          <a:bodyPr spcFirstLastPara="1" wrap="square" lIns="91425" tIns="91425" rIns="91425" bIns="91425" anchor="ctr" anchorCtr="0">
            <a:noAutofit/>
          </a:bodyPr>
          <a:lstStyle/>
          <a:p>
            <a:r>
              <a:rPr lang="en" dirty="0"/>
              <a:t>Results</a:t>
            </a:r>
            <a:endParaRPr lang="he-IL" dirty="0"/>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pic>
        <p:nvPicPr>
          <p:cNvPr id="6" name="תמונה 5" descr="תמונה שמכילה טקסט, סנפיר, דג, טונה&#10;&#10;התיאור נוצר באופן אוטומטי">
            <a:extLst>
              <a:ext uri="{FF2B5EF4-FFF2-40B4-BE49-F238E27FC236}">
                <a16:creationId xmlns:a16="http://schemas.microsoft.com/office/drawing/2014/main" id="{59910661-51EB-C82A-4076-80E4C25A7BE3}"/>
              </a:ext>
            </a:extLst>
          </p:cNvPr>
          <p:cNvPicPr>
            <a:picLocks noChangeAspect="1"/>
          </p:cNvPicPr>
          <p:nvPr/>
        </p:nvPicPr>
        <p:blipFill>
          <a:blip r:embed="rId3"/>
          <a:stretch>
            <a:fillRect/>
          </a:stretch>
        </p:blipFill>
        <p:spPr>
          <a:xfrm>
            <a:off x="3259" y="2772777"/>
            <a:ext cx="2881062" cy="2372728"/>
          </a:xfrm>
          <a:prstGeom prst="rect">
            <a:avLst/>
          </a:prstGeom>
        </p:spPr>
      </p:pic>
      <p:pic>
        <p:nvPicPr>
          <p:cNvPr id="3" name="תמונה 2" descr="תמונה שמכילה טקסט, תרשים, מפה, קו&#10;&#10;התיאור נוצר באופן אוטומטי">
            <a:extLst>
              <a:ext uri="{FF2B5EF4-FFF2-40B4-BE49-F238E27FC236}">
                <a16:creationId xmlns:a16="http://schemas.microsoft.com/office/drawing/2014/main" id="{76212B6E-1AFB-BCEB-9AED-59777D6376EB}"/>
              </a:ext>
            </a:extLst>
          </p:cNvPr>
          <p:cNvPicPr>
            <a:picLocks noChangeAspect="1"/>
          </p:cNvPicPr>
          <p:nvPr/>
        </p:nvPicPr>
        <p:blipFill rotWithShape="1">
          <a:blip r:embed="rId4"/>
          <a:srcRect l="1018" t="1142" r="741" b="1142"/>
          <a:stretch/>
        </p:blipFill>
        <p:spPr>
          <a:xfrm>
            <a:off x="3416717" y="66665"/>
            <a:ext cx="5479007" cy="2769417"/>
          </a:xfrm>
          <a:prstGeom prst="rect">
            <a:avLst/>
          </a:prstGeom>
        </p:spPr>
      </p:pic>
      <p:pic>
        <p:nvPicPr>
          <p:cNvPr id="5" name="תמונה 4" descr="תמונה שמכילה דג, טונה, סנפיר, ביולוגיה ימית&#10;&#10;התיאור נוצר באופן אוטומטי">
            <a:extLst>
              <a:ext uri="{FF2B5EF4-FFF2-40B4-BE49-F238E27FC236}">
                <a16:creationId xmlns:a16="http://schemas.microsoft.com/office/drawing/2014/main" id="{425C6B2B-7FD4-4979-5FE9-77DB042FB9C2}"/>
              </a:ext>
            </a:extLst>
          </p:cNvPr>
          <p:cNvPicPr>
            <a:picLocks noChangeAspect="1"/>
          </p:cNvPicPr>
          <p:nvPr/>
        </p:nvPicPr>
        <p:blipFill>
          <a:blip r:embed="rId5"/>
          <a:stretch>
            <a:fillRect/>
          </a:stretch>
        </p:blipFill>
        <p:spPr>
          <a:xfrm>
            <a:off x="2005" y="1178844"/>
            <a:ext cx="3409951" cy="1597695"/>
          </a:xfrm>
          <a:prstGeom prst="rect">
            <a:avLst/>
          </a:prstGeom>
        </p:spPr>
      </p:pic>
      <p:pic>
        <p:nvPicPr>
          <p:cNvPr id="8" name="תמונה 7" descr="תמונה שמכילה טקסט, צילום מסך&#10;&#10;התיאור נוצר באופן אוטומטי">
            <a:extLst>
              <a:ext uri="{FF2B5EF4-FFF2-40B4-BE49-F238E27FC236}">
                <a16:creationId xmlns:a16="http://schemas.microsoft.com/office/drawing/2014/main" id="{3B19CEB2-6597-769E-394F-392608B59A8B}"/>
              </a:ext>
            </a:extLst>
          </p:cNvPr>
          <p:cNvPicPr>
            <a:picLocks noChangeAspect="1"/>
          </p:cNvPicPr>
          <p:nvPr/>
        </p:nvPicPr>
        <p:blipFill>
          <a:blip r:embed="rId6"/>
          <a:stretch>
            <a:fillRect/>
          </a:stretch>
        </p:blipFill>
        <p:spPr>
          <a:xfrm>
            <a:off x="2887579" y="2832329"/>
            <a:ext cx="6256421" cy="2313782"/>
          </a:xfrm>
          <a:prstGeom prst="rect">
            <a:avLst/>
          </a:prstGeom>
        </p:spPr>
      </p:pic>
      <p:sp>
        <p:nvSpPr>
          <p:cNvPr id="2" name="תיבת טקסט 1">
            <a:extLst>
              <a:ext uri="{FF2B5EF4-FFF2-40B4-BE49-F238E27FC236}">
                <a16:creationId xmlns:a16="http://schemas.microsoft.com/office/drawing/2014/main" id="{26AF65D3-80BA-5A5A-554C-B4EC54CB41CC}"/>
              </a:ext>
            </a:extLst>
          </p:cNvPr>
          <p:cNvSpPr txBox="1"/>
          <p:nvPr/>
        </p:nvSpPr>
        <p:spPr>
          <a:xfrm>
            <a:off x="3895223" y="278230"/>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0.718</a:t>
            </a:r>
          </a:p>
        </p:txBody>
      </p:sp>
      <p:sp>
        <p:nvSpPr>
          <p:cNvPr id="4" name="תיבת טקסט 3">
            <a:extLst>
              <a:ext uri="{FF2B5EF4-FFF2-40B4-BE49-F238E27FC236}">
                <a16:creationId xmlns:a16="http://schemas.microsoft.com/office/drawing/2014/main" id="{BF3C43E1-DAF2-D041-E795-4DBEAD7B2321}"/>
              </a:ext>
            </a:extLst>
          </p:cNvPr>
          <p:cNvSpPr txBox="1"/>
          <p:nvPr/>
        </p:nvSpPr>
        <p:spPr>
          <a:xfrm>
            <a:off x="3895223" y="1669381"/>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0.821</a:t>
            </a:r>
          </a:p>
        </p:txBody>
      </p:sp>
      <p:sp>
        <p:nvSpPr>
          <p:cNvPr id="7" name="תיבת טקסט 6">
            <a:extLst>
              <a:ext uri="{FF2B5EF4-FFF2-40B4-BE49-F238E27FC236}">
                <a16:creationId xmlns:a16="http://schemas.microsoft.com/office/drawing/2014/main" id="{05722B84-241E-351B-222D-29473965B468}"/>
              </a:ext>
            </a:extLst>
          </p:cNvPr>
          <p:cNvSpPr txBox="1"/>
          <p:nvPr/>
        </p:nvSpPr>
        <p:spPr>
          <a:xfrm>
            <a:off x="4963026" y="511342"/>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0.374</a:t>
            </a:r>
          </a:p>
        </p:txBody>
      </p:sp>
      <p:sp>
        <p:nvSpPr>
          <p:cNvPr id="9" name="תיבת טקסט 8">
            <a:extLst>
              <a:ext uri="{FF2B5EF4-FFF2-40B4-BE49-F238E27FC236}">
                <a16:creationId xmlns:a16="http://schemas.microsoft.com/office/drawing/2014/main" id="{A486220F-B525-E8C0-311E-6B6493CDD879}"/>
              </a:ext>
            </a:extLst>
          </p:cNvPr>
          <p:cNvSpPr txBox="1"/>
          <p:nvPr/>
        </p:nvSpPr>
        <p:spPr>
          <a:xfrm>
            <a:off x="4963026" y="1669381"/>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0.358</a:t>
            </a:r>
          </a:p>
        </p:txBody>
      </p:sp>
      <p:sp>
        <p:nvSpPr>
          <p:cNvPr id="10" name="תיבת טקסט 9">
            <a:extLst>
              <a:ext uri="{FF2B5EF4-FFF2-40B4-BE49-F238E27FC236}">
                <a16:creationId xmlns:a16="http://schemas.microsoft.com/office/drawing/2014/main" id="{3DCAA153-30B0-D9F9-B31D-509315C2239E}"/>
              </a:ext>
            </a:extLst>
          </p:cNvPr>
          <p:cNvSpPr txBox="1"/>
          <p:nvPr/>
        </p:nvSpPr>
        <p:spPr>
          <a:xfrm>
            <a:off x="6075947" y="278230"/>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1.044</a:t>
            </a:r>
          </a:p>
        </p:txBody>
      </p:sp>
      <p:sp>
        <p:nvSpPr>
          <p:cNvPr id="11" name="תיבת טקסט 10">
            <a:extLst>
              <a:ext uri="{FF2B5EF4-FFF2-40B4-BE49-F238E27FC236}">
                <a16:creationId xmlns:a16="http://schemas.microsoft.com/office/drawing/2014/main" id="{570200DB-FA7B-514A-53B1-8D706CA15C81}"/>
              </a:ext>
            </a:extLst>
          </p:cNvPr>
          <p:cNvSpPr txBox="1"/>
          <p:nvPr/>
        </p:nvSpPr>
        <p:spPr>
          <a:xfrm>
            <a:off x="6075947" y="1669381"/>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1.119</a:t>
            </a:r>
          </a:p>
        </p:txBody>
      </p:sp>
      <p:sp>
        <p:nvSpPr>
          <p:cNvPr id="12" name="תיבת טקסט 11">
            <a:extLst>
              <a:ext uri="{FF2B5EF4-FFF2-40B4-BE49-F238E27FC236}">
                <a16:creationId xmlns:a16="http://schemas.microsoft.com/office/drawing/2014/main" id="{C97D5FD9-D906-1D02-027F-19BA83B53153}"/>
              </a:ext>
            </a:extLst>
          </p:cNvPr>
          <p:cNvSpPr txBox="1"/>
          <p:nvPr/>
        </p:nvSpPr>
        <p:spPr>
          <a:xfrm>
            <a:off x="7128710" y="977566"/>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0.963</a:t>
            </a:r>
          </a:p>
        </p:txBody>
      </p:sp>
      <p:sp>
        <p:nvSpPr>
          <p:cNvPr id="13" name="תיבת טקסט 12">
            <a:extLst>
              <a:ext uri="{FF2B5EF4-FFF2-40B4-BE49-F238E27FC236}">
                <a16:creationId xmlns:a16="http://schemas.microsoft.com/office/drawing/2014/main" id="{7797B163-BA3C-D2E8-7D37-1B0BDC064668}"/>
              </a:ext>
            </a:extLst>
          </p:cNvPr>
          <p:cNvSpPr txBox="1"/>
          <p:nvPr/>
        </p:nvSpPr>
        <p:spPr>
          <a:xfrm>
            <a:off x="8219072" y="977566"/>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0.954</a:t>
            </a:r>
          </a:p>
        </p:txBody>
      </p:sp>
      <p:sp>
        <p:nvSpPr>
          <p:cNvPr id="14" name="תיבת טקסט 13">
            <a:extLst>
              <a:ext uri="{FF2B5EF4-FFF2-40B4-BE49-F238E27FC236}">
                <a16:creationId xmlns:a16="http://schemas.microsoft.com/office/drawing/2014/main" id="{FB79615D-D527-ABB7-FE54-0335266456D2}"/>
              </a:ext>
            </a:extLst>
          </p:cNvPr>
          <p:cNvSpPr txBox="1"/>
          <p:nvPr/>
        </p:nvSpPr>
        <p:spPr>
          <a:xfrm>
            <a:off x="7128710" y="2263441"/>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0.99</a:t>
            </a:r>
          </a:p>
        </p:txBody>
      </p:sp>
      <p:sp>
        <p:nvSpPr>
          <p:cNvPr id="15" name="תיבת טקסט 14">
            <a:extLst>
              <a:ext uri="{FF2B5EF4-FFF2-40B4-BE49-F238E27FC236}">
                <a16:creationId xmlns:a16="http://schemas.microsoft.com/office/drawing/2014/main" id="{C7E4AA1B-3175-DF3B-BC4C-D9EBABC0B0AA}"/>
              </a:ext>
            </a:extLst>
          </p:cNvPr>
          <p:cNvSpPr txBox="1"/>
          <p:nvPr/>
        </p:nvSpPr>
        <p:spPr>
          <a:xfrm>
            <a:off x="8219072" y="2263441"/>
            <a:ext cx="676775" cy="30777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gn="l"/>
            <a:r>
              <a:rPr lang="he-IL" dirty="0">
                <a:solidFill>
                  <a:srgbClr val="FF0000"/>
                </a:solidFill>
              </a:rPr>
              <a:t>0.808</a:t>
            </a:r>
          </a:p>
        </p:txBody>
      </p:sp>
    </p:spTree>
    <p:extLst>
      <p:ext uri="{BB962C8B-B14F-4D97-AF65-F5344CB8AC3E}">
        <p14:creationId xmlns:p14="http://schemas.microsoft.com/office/powerpoint/2010/main" val="2923963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3632096" cy="1169282"/>
          </a:xfrm>
          <a:prstGeom prst="rect">
            <a:avLst/>
          </a:prstGeom>
        </p:spPr>
        <p:txBody>
          <a:bodyPr spcFirstLastPara="1" wrap="square" lIns="91425" tIns="91425" rIns="91425" bIns="91425" anchor="ctr" anchorCtr="0">
            <a:noAutofit/>
          </a:bodyPr>
          <a:lstStyle/>
          <a:p>
            <a:r>
              <a:rPr lang="en" dirty="0"/>
              <a:t>Results - rare</a:t>
            </a:r>
            <a:endParaRPr lang="he-IL" dirty="0"/>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pic>
        <p:nvPicPr>
          <p:cNvPr id="6" name="תמונה 5" descr="תמונה שמכילה ריף, טקסט, מים, טורקיז&#10;&#10;התיאור נוצר באופן אוטומטי">
            <a:extLst>
              <a:ext uri="{FF2B5EF4-FFF2-40B4-BE49-F238E27FC236}">
                <a16:creationId xmlns:a16="http://schemas.microsoft.com/office/drawing/2014/main" id="{61231692-9779-A3CD-87F8-5AD2BC8B8BDE}"/>
              </a:ext>
            </a:extLst>
          </p:cNvPr>
          <p:cNvPicPr>
            <a:picLocks noChangeAspect="1"/>
          </p:cNvPicPr>
          <p:nvPr/>
        </p:nvPicPr>
        <p:blipFill>
          <a:blip r:embed="rId3"/>
          <a:stretch>
            <a:fillRect/>
          </a:stretch>
        </p:blipFill>
        <p:spPr>
          <a:xfrm>
            <a:off x="5592930" y="3289635"/>
            <a:ext cx="3552825" cy="1850356"/>
          </a:xfrm>
          <a:prstGeom prst="rect">
            <a:avLst/>
          </a:prstGeom>
        </p:spPr>
      </p:pic>
      <p:pic>
        <p:nvPicPr>
          <p:cNvPr id="8" name="תמונה 7" descr="תמונה שמכילה ריף, מים, מתחת למים, ביולוגיה ימית&#10;&#10;התיאור נוצר באופן אוטומטי">
            <a:extLst>
              <a:ext uri="{FF2B5EF4-FFF2-40B4-BE49-F238E27FC236}">
                <a16:creationId xmlns:a16="http://schemas.microsoft.com/office/drawing/2014/main" id="{D64EA2DC-249B-376B-D86D-E4B2044D3B1B}"/>
              </a:ext>
            </a:extLst>
          </p:cNvPr>
          <p:cNvPicPr>
            <a:picLocks noChangeAspect="1"/>
          </p:cNvPicPr>
          <p:nvPr/>
        </p:nvPicPr>
        <p:blipFill>
          <a:blip r:embed="rId4"/>
          <a:stretch>
            <a:fillRect/>
          </a:stretch>
        </p:blipFill>
        <p:spPr>
          <a:xfrm>
            <a:off x="2735430" y="1286627"/>
            <a:ext cx="2402306" cy="2051385"/>
          </a:xfrm>
          <a:prstGeom prst="rect">
            <a:avLst/>
          </a:prstGeom>
        </p:spPr>
      </p:pic>
      <p:pic>
        <p:nvPicPr>
          <p:cNvPr id="9" name="תמונה 8" descr="תמונה שמכילה ריף, מים, צילום מסך, טורקיז&#10;&#10;התיאור נוצר באופן אוטומטי">
            <a:extLst>
              <a:ext uri="{FF2B5EF4-FFF2-40B4-BE49-F238E27FC236}">
                <a16:creationId xmlns:a16="http://schemas.microsoft.com/office/drawing/2014/main" id="{332C2879-E0EF-E87E-4BD4-B38AE2980407}"/>
              </a:ext>
            </a:extLst>
          </p:cNvPr>
          <p:cNvPicPr>
            <a:picLocks noChangeAspect="1"/>
          </p:cNvPicPr>
          <p:nvPr/>
        </p:nvPicPr>
        <p:blipFill>
          <a:blip r:embed="rId5"/>
          <a:stretch>
            <a:fillRect/>
          </a:stretch>
        </p:blipFill>
        <p:spPr>
          <a:xfrm>
            <a:off x="3257300" y="3288383"/>
            <a:ext cx="2336132" cy="1852862"/>
          </a:xfrm>
          <a:prstGeom prst="rect">
            <a:avLst/>
          </a:prstGeom>
        </p:spPr>
      </p:pic>
      <p:pic>
        <p:nvPicPr>
          <p:cNvPr id="10" name="תמונה 9" descr="תמונה שמכילה טקסט, ריף, דג&#10;&#10;התיאור נוצר באופן אוטומטי">
            <a:extLst>
              <a:ext uri="{FF2B5EF4-FFF2-40B4-BE49-F238E27FC236}">
                <a16:creationId xmlns:a16="http://schemas.microsoft.com/office/drawing/2014/main" id="{EF7B0236-BC23-FE2E-C8C9-2D2CD696CEF5}"/>
              </a:ext>
            </a:extLst>
          </p:cNvPr>
          <p:cNvPicPr>
            <a:picLocks noChangeAspect="1"/>
          </p:cNvPicPr>
          <p:nvPr/>
        </p:nvPicPr>
        <p:blipFill>
          <a:blip r:embed="rId6"/>
          <a:stretch>
            <a:fillRect/>
          </a:stretch>
        </p:blipFill>
        <p:spPr>
          <a:xfrm>
            <a:off x="5052511" y="1287379"/>
            <a:ext cx="4092241" cy="2049880"/>
          </a:xfrm>
          <a:prstGeom prst="rect">
            <a:avLst/>
          </a:prstGeom>
        </p:spPr>
      </p:pic>
      <p:pic>
        <p:nvPicPr>
          <p:cNvPr id="11" name="תמונה 10" descr="תמונה שמכילה טקסט, צילום מסך, מתחת למים, צלילה&#10;&#10;התיאור נוצר באופן אוטומטי">
            <a:extLst>
              <a:ext uri="{FF2B5EF4-FFF2-40B4-BE49-F238E27FC236}">
                <a16:creationId xmlns:a16="http://schemas.microsoft.com/office/drawing/2014/main" id="{63E06E3D-073F-92D6-2D29-422D9FF4F702}"/>
              </a:ext>
            </a:extLst>
          </p:cNvPr>
          <p:cNvPicPr>
            <a:picLocks noChangeAspect="1"/>
          </p:cNvPicPr>
          <p:nvPr/>
        </p:nvPicPr>
        <p:blipFill>
          <a:blip r:embed="rId7"/>
          <a:stretch>
            <a:fillRect/>
          </a:stretch>
        </p:blipFill>
        <p:spPr>
          <a:xfrm>
            <a:off x="6086224" y="2255"/>
            <a:ext cx="3055019" cy="1341522"/>
          </a:xfrm>
          <a:prstGeom prst="rect">
            <a:avLst/>
          </a:prstGeom>
        </p:spPr>
      </p:pic>
      <p:pic>
        <p:nvPicPr>
          <p:cNvPr id="2" name="תמונה 1" descr="תמונה שמכילה דג, קרן, תריסנתיים, ביולוגיה ימית&#10;&#10;התיאור נוצר באופן אוטומטי">
            <a:extLst>
              <a:ext uri="{FF2B5EF4-FFF2-40B4-BE49-F238E27FC236}">
                <a16:creationId xmlns:a16="http://schemas.microsoft.com/office/drawing/2014/main" id="{0E03BA06-98C0-8343-CCCC-8DE99CC3EF71}"/>
              </a:ext>
            </a:extLst>
          </p:cNvPr>
          <p:cNvPicPr>
            <a:picLocks noChangeAspect="1"/>
          </p:cNvPicPr>
          <p:nvPr/>
        </p:nvPicPr>
        <p:blipFill>
          <a:blip r:embed="rId8"/>
          <a:stretch>
            <a:fillRect/>
          </a:stretch>
        </p:blipFill>
        <p:spPr>
          <a:xfrm>
            <a:off x="0" y="3336536"/>
            <a:ext cx="3564355" cy="1816711"/>
          </a:xfrm>
          <a:prstGeom prst="rect">
            <a:avLst/>
          </a:prstGeom>
        </p:spPr>
      </p:pic>
      <p:pic>
        <p:nvPicPr>
          <p:cNvPr id="4" name="תמונה 3" descr="תמונה שמכילה ריף, מים, מתחת למים, אורגניזם&#10;&#10;התיאור נוצר באופן אוטומטי">
            <a:extLst>
              <a:ext uri="{FF2B5EF4-FFF2-40B4-BE49-F238E27FC236}">
                <a16:creationId xmlns:a16="http://schemas.microsoft.com/office/drawing/2014/main" id="{AE168567-EED1-57FE-70E8-D5A2F9CF89C3}"/>
              </a:ext>
            </a:extLst>
          </p:cNvPr>
          <p:cNvPicPr>
            <a:picLocks noChangeAspect="1"/>
          </p:cNvPicPr>
          <p:nvPr/>
        </p:nvPicPr>
        <p:blipFill>
          <a:blip r:embed="rId9"/>
          <a:stretch>
            <a:fillRect/>
          </a:stretch>
        </p:blipFill>
        <p:spPr>
          <a:xfrm>
            <a:off x="2758" y="1284120"/>
            <a:ext cx="2799348" cy="2056398"/>
          </a:xfrm>
          <a:prstGeom prst="rect">
            <a:avLst/>
          </a:prstGeom>
        </p:spPr>
      </p:pic>
    </p:spTree>
    <p:extLst>
      <p:ext uri="{BB962C8B-B14F-4D97-AF65-F5344CB8AC3E}">
        <p14:creationId xmlns:p14="http://schemas.microsoft.com/office/powerpoint/2010/main" val="3075842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4632221" cy="1169282"/>
          </a:xfrm>
          <a:prstGeom prst="rect">
            <a:avLst/>
          </a:prstGeom>
        </p:spPr>
        <p:txBody>
          <a:bodyPr spcFirstLastPara="1" wrap="square" lIns="91425" tIns="91425" rIns="91425" bIns="91425" anchor="ctr" anchorCtr="0">
            <a:noAutofit/>
          </a:bodyPr>
          <a:lstStyle/>
          <a:p>
            <a:r>
              <a:rPr lang="en" dirty="0"/>
              <a:t>Conclusions</a:t>
            </a:r>
            <a:endParaRPr lang="he-IL" dirty="0"/>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04</a:t>
            </a:r>
            <a:endParaRPr dirty="0"/>
          </a:p>
        </p:txBody>
      </p:sp>
      <p:sp>
        <p:nvSpPr>
          <p:cNvPr id="4" name="Google Shape;387;p49">
            <a:extLst>
              <a:ext uri="{FF2B5EF4-FFF2-40B4-BE49-F238E27FC236}">
                <a16:creationId xmlns:a16="http://schemas.microsoft.com/office/drawing/2014/main" id="{71462F3D-1F1E-8765-42D8-403A3C0C8FC3}"/>
              </a:ext>
            </a:extLst>
          </p:cNvPr>
          <p:cNvSpPr/>
          <p:nvPr/>
        </p:nvSpPr>
        <p:spPr>
          <a:xfrm>
            <a:off x="282532" y="1563259"/>
            <a:ext cx="734700" cy="789000"/>
          </a:xfrm>
          <a:prstGeom prst="rect">
            <a:avLst/>
          </a:prstGeom>
          <a:solidFill>
            <a:schemeClr val="lt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88;p49">
            <a:extLst>
              <a:ext uri="{FF2B5EF4-FFF2-40B4-BE49-F238E27FC236}">
                <a16:creationId xmlns:a16="http://schemas.microsoft.com/office/drawing/2014/main" id="{8E64CDCD-9F2B-6AD8-3E5C-5DCF40B4BA04}"/>
              </a:ext>
            </a:extLst>
          </p:cNvPr>
          <p:cNvSpPr/>
          <p:nvPr/>
        </p:nvSpPr>
        <p:spPr>
          <a:xfrm>
            <a:off x="451793" y="1734597"/>
            <a:ext cx="396175" cy="446325"/>
          </a:xfrm>
          <a:custGeom>
            <a:avLst/>
            <a:gdLst/>
            <a:ahLst/>
            <a:cxnLst/>
            <a:rect l="l" t="t" r="r" b="b"/>
            <a:pathLst>
              <a:path w="15847" h="17853" extrusionOk="0">
                <a:moveTo>
                  <a:pt x="4364" y="803"/>
                </a:moveTo>
                <a:lnTo>
                  <a:pt x="4364" y="2141"/>
                </a:lnTo>
                <a:lnTo>
                  <a:pt x="3347" y="2141"/>
                </a:lnTo>
                <a:lnTo>
                  <a:pt x="3347" y="803"/>
                </a:lnTo>
                <a:close/>
                <a:moveTo>
                  <a:pt x="12715" y="803"/>
                </a:moveTo>
                <a:lnTo>
                  <a:pt x="12715" y="2141"/>
                </a:lnTo>
                <a:lnTo>
                  <a:pt x="11724" y="2141"/>
                </a:lnTo>
                <a:lnTo>
                  <a:pt x="11724" y="803"/>
                </a:lnTo>
                <a:close/>
                <a:moveTo>
                  <a:pt x="5033" y="2810"/>
                </a:moveTo>
                <a:cubicBezTo>
                  <a:pt x="5247" y="2810"/>
                  <a:pt x="5354" y="3025"/>
                  <a:pt x="5354" y="3132"/>
                </a:cubicBezTo>
                <a:lnTo>
                  <a:pt x="5354" y="4256"/>
                </a:lnTo>
                <a:lnTo>
                  <a:pt x="2249" y="4256"/>
                </a:lnTo>
                <a:lnTo>
                  <a:pt x="2249" y="3132"/>
                </a:lnTo>
                <a:cubicBezTo>
                  <a:pt x="2249" y="3025"/>
                  <a:pt x="2463" y="2810"/>
                  <a:pt x="2570" y="2810"/>
                </a:cubicBezTo>
                <a:close/>
                <a:moveTo>
                  <a:pt x="13384" y="2810"/>
                </a:moveTo>
                <a:cubicBezTo>
                  <a:pt x="13625" y="2810"/>
                  <a:pt x="13732" y="3025"/>
                  <a:pt x="13732" y="3132"/>
                </a:cubicBezTo>
                <a:lnTo>
                  <a:pt x="13732" y="4256"/>
                </a:lnTo>
                <a:lnTo>
                  <a:pt x="10600" y="4256"/>
                </a:lnTo>
                <a:lnTo>
                  <a:pt x="10600" y="3132"/>
                </a:lnTo>
                <a:cubicBezTo>
                  <a:pt x="10600" y="3025"/>
                  <a:pt x="10814" y="2810"/>
                  <a:pt x="10948" y="2810"/>
                </a:cubicBezTo>
                <a:close/>
                <a:moveTo>
                  <a:pt x="14053" y="4925"/>
                </a:moveTo>
                <a:cubicBezTo>
                  <a:pt x="14294" y="4925"/>
                  <a:pt x="14401" y="5032"/>
                  <a:pt x="14401" y="5246"/>
                </a:cubicBezTo>
                <a:lnTo>
                  <a:pt x="14401" y="7039"/>
                </a:lnTo>
                <a:lnTo>
                  <a:pt x="10707" y="7039"/>
                </a:lnTo>
                <a:cubicBezTo>
                  <a:pt x="10600" y="6370"/>
                  <a:pt x="10038" y="5915"/>
                  <a:pt x="9369" y="5915"/>
                </a:cubicBezTo>
                <a:lnTo>
                  <a:pt x="6585" y="5915"/>
                </a:lnTo>
                <a:cubicBezTo>
                  <a:pt x="6023" y="5915"/>
                  <a:pt x="5461" y="6370"/>
                  <a:pt x="5247" y="7039"/>
                </a:cubicBezTo>
                <a:lnTo>
                  <a:pt x="1580" y="7039"/>
                </a:lnTo>
                <a:lnTo>
                  <a:pt x="1580" y="5246"/>
                </a:lnTo>
                <a:cubicBezTo>
                  <a:pt x="1580" y="5032"/>
                  <a:pt x="1687" y="4925"/>
                  <a:pt x="1901" y="4925"/>
                </a:cubicBezTo>
                <a:close/>
                <a:moveTo>
                  <a:pt x="9369" y="6691"/>
                </a:moveTo>
                <a:cubicBezTo>
                  <a:pt x="9717" y="6691"/>
                  <a:pt x="10038" y="6932"/>
                  <a:pt x="10038" y="7361"/>
                </a:cubicBezTo>
                <a:cubicBezTo>
                  <a:pt x="10038" y="7709"/>
                  <a:pt x="9824" y="8030"/>
                  <a:pt x="9369" y="8030"/>
                </a:cubicBezTo>
                <a:lnTo>
                  <a:pt x="6585" y="8030"/>
                </a:lnTo>
                <a:cubicBezTo>
                  <a:pt x="6264" y="8030"/>
                  <a:pt x="5916" y="7709"/>
                  <a:pt x="5916" y="7361"/>
                </a:cubicBezTo>
                <a:cubicBezTo>
                  <a:pt x="5916" y="6932"/>
                  <a:pt x="6264" y="6691"/>
                  <a:pt x="6585" y="6691"/>
                </a:cubicBezTo>
                <a:close/>
                <a:moveTo>
                  <a:pt x="5247" y="7709"/>
                </a:moveTo>
                <a:cubicBezTo>
                  <a:pt x="5354" y="8164"/>
                  <a:pt x="5702" y="8485"/>
                  <a:pt x="6023" y="8592"/>
                </a:cubicBezTo>
                <a:lnTo>
                  <a:pt x="6023" y="13276"/>
                </a:lnTo>
                <a:lnTo>
                  <a:pt x="1580" y="13276"/>
                </a:lnTo>
                <a:lnTo>
                  <a:pt x="1580" y="7709"/>
                </a:lnTo>
                <a:close/>
                <a:moveTo>
                  <a:pt x="14401" y="7709"/>
                </a:moveTo>
                <a:lnTo>
                  <a:pt x="14401" y="13276"/>
                </a:lnTo>
                <a:lnTo>
                  <a:pt x="9931" y="13276"/>
                </a:lnTo>
                <a:lnTo>
                  <a:pt x="9931" y="8592"/>
                </a:lnTo>
                <a:cubicBezTo>
                  <a:pt x="10279" y="8485"/>
                  <a:pt x="10600" y="8164"/>
                  <a:pt x="10707" y="7709"/>
                </a:cubicBezTo>
                <a:close/>
                <a:moveTo>
                  <a:pt x="6023" y="13945"/>
                </a:moveTo>
                <a:lnTo>
                  <a:pt x="6023" y="15390"/>
                </a:lnTo>
                <a:lnTo>
                  <a:pt x="1580" y="15390"/>
                </a:lnTo>
                <a:lnTo>
                  <a:pt x="1580" y="13945"/>
                </a:lnTo>
                <a:close/>
                <a:moveTo>
                  <a:pt x="14401" y="13945"/>
                </a:moveTo>
                <a:lnTo>
                  <a:pt x="14401" y="15390"/>
                </a:lnTo>
                <a:lnTo>
                  <a:pt x="9931" y="15390"/>
                </a:lnTo>
                <a:lnTo>
                  <a:pt x="9931" y="13945"/>
                </a:lnTo>
                <a:close/>
                <a:moveTo>
                  <a:pt x="6264" y="16059"/>
                </a:moveTo>
                <a:cubicBezTo>
                  <a:pt x="6478" y="16059"/>
                  <a:pt x="6692" y="16300"/>
                  <a:pt x="6799" y="16514"/>
                </a:cubicBezTo>
                <a:cubicBezTo>
                  <a:pt x="6799" y="16862"/>
                  <a:pt x="6585" y="17076"/>
                  <a:pt x="6264" y="17076"/>
                </a:cubicBezTo>
                <a:lnTo>
                  <a:pt x="1339" y="17076"/>
                </a:lnTo>
                <a:cubicBezTo>
                  <a:pt x="1125" y="17076"/>
                  <a:pt x="911" y="16862"/>
                  <a:pt x="911" y="16621"/>
                </a:cubicBezTo>
                <a:cubicBezTo>
                  <a:pt x="911" y="16300"/>
                  <a:pt x="1125" y="16059"/>
                  <a:pt x="1339" y="16059"/>
                </a:cubicBezTo>
                <a:close/>
                <a:moveTo>
                  <a:pt x="14615" y="16059"/>
                </a:moveTo>
                <a:cubicBezTo>
                  <a:pt x="14829" y="16059"/>
                  <a:pt x="15070" y="16300"/>
                  <a:pt x="15177" y="16514"/>
                </a:cubicBezTo>
                <a:cubicBezTo>
                  <a:pt x="15177" y="16862"/>
                  <a:pt x="14829" y="17076"/>
                  <a:pt x="14615" y="17076"/>
                </a:cubicBezTo>
                <a:lnTo>
                  <a:pt x="9717" y="17076"/>
                </a:lnTo>
                <a:cubicBezTo>
                  <a:pt x="9476" y="17076"/>
                  <a:pt x="9262" y="16862"/>
                  <a:pt x="9262" y="16621"/>
                </a:cubicBezTo>
                <a:cubicBezTo>
                  <a:pt x="9262" y="16300"/>
                  <a:pt x="9476" y="16059"/>
                  <a:pt x="9717" y="16059"/>
                </a:cubicBezTo>
                <a:close/>
                <a:moveTo>
                  <a:pt x="1901" y="0"/>
                </a:moveTo>
                <a:cubicBezTo>
                  <a:pt x="1794" y="0"/>
                  <a:pt x="1580" y="241"/>
                  <a:pt x="1580" y="348"/>
                </a:cubicBezTo>
                <a:cubicBezTo>
                  <a:pt x="1580" y="562"/>
                  <a:pt x="1687" y="803"/>
                  <a:pt x="1901" y="803"/>
                </a:cubicBezTo>
                <a:lnTo>
                  <a:pt x="2570" y="803"/>
                </a:lnTo>
                <a:lnTo>
                  <a:pt x="2570" y="2141"/>
                </a:lnTo>
                <a:cubicBezTo>
                  <a:pt x="2008" y="2141"/>
                  <a:pt x="1580" y="2570"/>
                  <a:pt x="1580" y="3132"/>
                </a:cubicBezTo>
                <a:lnTo>
                  <a:pt x="1580" y="4256"/>
                </a:lnTo>
                <a:cubicBezTo>
                  <a:pt x="1125" y="4470"/>
                  <a:pt x="777" y="4818"/>
                  <a:pt x="777" y="5246"/>
                </a:cubicBezTo>
                <a:lnTo>
                  <a:pt x="777" y="15524"/>
                </a:lnTo>
                <a:cubicBezTo>
                  <a:pt x="349" y="15738"/>
                  <a:pt x="1" y="16300"/>
                  <a:pt x="108" y="16862"/>
                </a:cubicBezTo>
                <a:cubicBezTo>
                  <a:pt x="242" y="17398"/>
                  <a:pt x="777" y="17853"/>
                  <a:pt x="1339" y="17853"/>
                </a:cubicBezTo>
                <a:lnTo>
                  <a:pt x="6264" y="17853"/>
                </a:lnTo>
                <a:cubicBezTo>
                  <a:pt x="6933" y="17853"/>
                  <a:pt x="7361" y="17291"/>
                  <a:pt x="7468" y="16728"/>
                </a:cubicBezTo>
                <a:cubicBezTo>
                  <a:pt x="7468" y="16193"/>
                  <a:pt x="7254" y="15738"/>
                  <a:pt x="6799" y="15524"/>
                </a:cubicBezTo>
                <a:lnTo>
                  <a:pt x="6799" y="8833"/>
                </a:lnTo>
                <a:lnTo>
                  <a:pt x="9155" y="8833"/>
                </a:lnTo>
                <a:lnTo>
                  <a:pt x="9155" y="15524"/>
                </a:lnTo>
                <a:cubicBezTo>
                  <a:pt x="8807" y="15738"/>
                  <a:pt x="8486" y="16193"/>
                  <a:pt x="8486" y="16728"/>
                </a:cubicBezTo>
                <a:cubicBezTo>
                  <a:pt x="8593" y="17291"/>
                  <a:pt x="9155" y="17853"/>
                  <a:pt x="9717" y="17853"/>
                </a:cubicBezTo>
                <a:lnTo>
                  <a:pt x="14615" y="17853"/>
                </a:lnTo>
                <a:cubicBezTo>
                  <a:pt x="15177" y="17853"/>
                  <a:pt x="15739" y="17291"/>
                  <a:pt x="15846" y="16728"/>
                </a:cubicBezTo>
                <a:cubicBezTo>
                  <a:pt x="15846" y="16193"/>
                  <a:pt x="15498" y="15738"/>
                  <a:pt x="15177" y="15524"/>
                </a:cubicBezTo>
                <a:lnTo>
                  <a:pt x="15177" y="5246"/>
                </a:lnTo>
                <a:cubicBezTo>
                  <a:pt x="15177" y="4818"/>
                  <a:pt x="14829" y="4470"/>
                  <a:pt x="14401" y="4256"/>
                </a:cubicBezTo>
                <a:lnTo>
                  <a:pt x="14401" y="3132"/>
                </a:lnTo>
                <a:cubicBezTo>
                  <a:pt x="14401" y="2570"/>
                  <a:pt x="13946" y="2141"/>
                  <a:pt x="13384" y="2141"/>
                </a:cubicBezTo>
                <a:lnTo>
                  <a:pt x="13384" y="803"/>
                </a:lnTo>
                <a:lnTo>
                  <a:pt x="14053" y="803"/>
                </a:lnTo>
                <a:cubicBezTo>
                  <a:pt x="14294" y="803"/>
                  <a:pt x="14401" y="562"/>
                  <a:pt x="14401" y="455"/>
                </a:cubicBezTo>
                <a:cubicBezTo>
                  <a:pt x="14508" y="241"/>
                  <a:pt x="14294" y="0"/>
                  <a:pt x="14053" y="0"/>
                </a:cubicBezTo>
                <a:lnTo>
                  <a:pt x="10279" y="0"/>
                </a:lnTo>
                <a:cubicBezTo>
                  <a:pt x="10145" y="0"/>
                  <a:pt x="9931" y="241"/>
                  <a:pt x="9931" y="348"/>
                </a:cubicBezTo>
                <a:cubicBezTo>
                  <a:pt x="9931" y="562"/>
                  <a:pt x="10038" y="803"/>
                  <a:pt x="10279" y="803"/>
                </a:cubicBezTo>
                <a:lnTo>
                  <a:pt x="10948" y="803"/>
                </a:lnTo>
                <a:lnTo>
                  <a:pt x="10948" y="2141"/>
                </a:lnTo>
                <a:cubicBezTo>
                  <a:pt x="10386" y="2141"/>
                  <a:pt x="9931" y="2570"/>
                  <a:pt x="9931" y="3132"/>
                </a:cubicBezTo>
                <a:lnTo>
                  <a:pt x="9931" y="4256"/>
                </a:lnTo>
                <a:lnTo>
                  <a:pt x="6023" y="4256"/>
                </a:lnTo>
                <a:lnTo>
                  <a:pt x="6023" y="3132"/>
                </a:lnTo>
                <a:cubicBezTo>
                  <a:pt x="6023" y="2570"/>
                  <a:pt x="5595" y="2141"/>
                  <a:pt x="5033" y="2141"/>
                </a:cubicBezTo>
                <a:lnTo>
                  <a:pt x="5033" y="803"/>
                </a:lnTo>
                <a:lnTo>
                  <a:pt x="5702" y="803"/>
                </a:lnTo>
                <a:cubicBezTo>
                  <a:pt x="5916" y="803"/>
                  <a:pt x="6023" y="562"/>
                  <a:pt x="6023" y="455"/>
                </a:cubicBezTo>
                <a:cubicBezTo>
                  <a:pt x="6130" y="241"/>
                  <a:pt x="5916" y="0"/>
                  <a:pt x="5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28;p64">
            <a:extLst>
              <a:ext uri="{FF2B5EF4-FFF2-40B4-BE49-F238E27FC236}">
                <a16:creationId xmlns:a16="http://schemas.microsoft.com/office/drawing/2014/main" id="{C6F97670-E2E3-4686-82D6-CFE2BE79A8CB}"/>
              </a:ext>
            </a:extLst>
          </p:cNvPr>
          <p:cNvSpPr/>
          <p:nvPr/>
        </p:nvSpPr>
        <p:spPr>
          <a:xfrm>
            <a:off x="285450" y="2656221"/>
            <a:ext cx="734700" cy="789000"/>
          </a:xfrm>
          <a:prstGeom prst="rect">
            <a:avLst/>
          </a:prstGeom>
          <a:solidFill>
            <a:schemeClr val="lt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3000">
              <a:solidFill>
                <a:schemeClr val="lt1"/>
              </a:solidFill>
              <a:latin typeface="Amarante"/>
              <a:ea typeface="Amarante"/>
              <a:cs typeface="Amarante"/>
              <a:sym typeface="Amarante"/>
            </a:endParaRPr>
          </a:p>
        </p:txBody>
      </p:sp>
      <p:grpSp>
        <p:nvGrpSpPr>
          <p:cNvPr id="29" name="Google Shape;747;p64">
            <a:extLst>
              <a:ext uri="{FF2B5EF4-FFF2-40B4-BE49-F238E27FC236}">
                <a16:creationId xmlns:a16="http://schemas.microsoft.com/office/drawing/2014/main" id="{4A1B14A7-FF17-8F11-DB28-83E9515083E3}"/>
              </a:ext>
            </a:extLst>
          </p:cNvPr>
          <p:cNvGrpSpPr/>
          <p:nvPr/>
        </p:nvGrpSpPr>
        <p:grpSpPr>
          <a:xfrm>
            <a:off x="528167" y="2829233"/>
            <a:ext cx="234225" cy="444225"/>
            <a:chOff x="5568663" y="3992900"/>
            <a:chExt cx="234225" cy="444225"/>
          </a:xfrm>
        </p:grpSpPr>
        <p:sp>
          <p:nvSpPr>
            <p:cNvPr id="19" name="Google Shape;748;p64">
              <a:extLst>
                <a:ext uri="{FF2B5EF4-FFF2-40B4-BE49-F238E27FC236}">
                  <a16:creationId xmlns:a16="http://schemas.microsoft.com/office/drawing/2014/main" id="{1D967226-C665-8938-8D43-CEC42B97DDE6}"/>
                </a:ext>
              </a:extLst>
            </p:cNvPr>
            <p:cNvSpPr/>
            <p:nvPr/>
          </p:nvSpPr>
          <p:spPr>
            <a:xfrm>
              <a:off x="5677738" y="4116025"/>
              <a:ext cx="16750" cy="24775"/>
            </a:xfrm>
            <a:custGeom>
              <a:avLst/>
              <a:gdLst/>
              <a:ahLst/>
              <a:cxnLst/>
              <a:rect l="l" t="t" r="r" b="b"/>
              <a:pathLst>
                <a:path w="670" h="991" extrusionOk="0">
                  <a:moveTo>
                    <a:pt x="429" y="1"/>
                  </a:moveTo>
                  <a:cubicBezTo>
                    <a:pt x="214" y="1"/>
                    <a:pt x="0" y="108"/>
                    <a:pt x="0" y="322"/>
                  </a:cubicBezTo>
                  <a:lnTo>
                    <a:pt x="0" y="670"/>
                  </a:lnTo>
                  <a:cubicBezTo>
                    <a:pt x="0" y="884"/>
                    <a:pt x="214" y="991"/>
                    <a:pt x="429" y="991"/>
                  </a:cubicBezTo>
                  <a:cubicBezTo>
                    <a:pt x="536" y="991"/>
                    <a:pt x="669" y="884"/>
                    <a:pt x="669" y="670"/>
                  </a:cubicBezTo>
                  <a:lnTo>
                    <a:pt x="669" y="322"/>
                  </a:lnTo>
                  <a:cubicBezTo>
                    <a:pt x="669" y="108"/>
                    <a:pt x="536" y="1"/>
                    <a:pt x="42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49;p64">
              <a:extLst>
                <a:ext uri="{FF2B5EF4-FFF2-40B4-BE49-F238E27FC236}">
                  <a16:creationId xmlns:a16="http://schemas.microsoft.com/office/drawing/2014/main" id="{B82C6307-D9D6-5858-666B-0FF646A661F5}"/>
                </a:ext>
              </a:extLst>
            </p:cNvPr>
            <p:cNvSpPr/>
            <p:nvPr/>
          </p:nvSpPr>
          <p:spPr>
            <a:xfrm>
              <a:off x="5721888" y="4136775"/>
              <a:ext cx="28125" cy="22775"/>
            </a:xfrm>
            <a:custGeom>
              <a:avLst/>
              <a:gdLst/>
              <a:ahLst/>
              <a:cxnLst/>
              <a:rect l="l" t="t" r="r" b="b"/>
              <a:pathLst>
                <a:path w="1125" h="911" extrusionOk="0">
                  <a:moveTo>
                    <a:pt x="673" y="0"/>
                  </a:moveTo>
                  <a:cubicBezTo>
                    <a:pt x="590" y="0"/>
                    <a:pt x="509" y="54"/>
                    <a:pt x="456" y="161"/>
                  </a:cubicBezTo>
                  <a:lnTo>
                    <a:pt x="242" y="402"/>
                  </a:lnTo>
                  <a:cubicBezTo>
                    <a:pt x="1" y="509"/>
                    <a:pt x="1" y="723"/>
                    <a:pt x="242" y="830"/>
                  </a:cubicBezTo>
                  <a:cubicBezTo>
                    <a:pt x="295" y="884"/>
                    <a:pt x="376" y="910"/>
                    <a:pt x="456" y="910"/>
                  </a:cubicBezTo>
                  <a:cubicBezTo>
                    <a:pt x="536" y="910"/>
                    <a:pt x="616" y="884"/>
                    <a:pt x="670" y="830"/>
                  </a:cubicBezTo>
                  <a:lnTo>
                    <a:pt x="911" y="616"/>
                  </a:lnTo>
                  <a:cubicBezTo>
                    <a:pt x="1125" y="509"/>
                    <a:pt x="1125" y="268"/>
                    <a:pt x="911" y="161"/>
                  </a:cubicBezTo>
                  <a:cubicBezTo>
                    <a:pt x="844" y="54"/>
                    <a:pt x="757" y="0"/>
                    <a:pt x="6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0;p64">
              <a:extLst>
                <a:ext uri="{FF2B5EF4-FFF2-40B4-BE49-F238E27FC236}">
                  <a16:creationId xmlns:a16="http://schemas.microsoft.com/office/drawing/2014/main" id="{AFBBBD71-1616-631B-457A-4CE7238FAB05}"/>
                </a:ext>
              </a:extLst>
            </p:cNvPr>
            <p:cNvSpPr/>
            <p:nvPr/>
          </p:nvSpPr>
          <p:spPr>
            <a:xfrm>
              <a:off x="5744638" y="4190975"/>
              <a:ext cx="24800" cy="16750"/>
            </a:xfrm>
            <a:custGeom>
              <a:avLst/>
              <a:gdLst/>
              <a:ahLst/>
              <a:cxnLst/>
              <a:rect l="l" t="t" r="r" b="b"/>
              <a:pathLst>
                <a:path w="992" h="670" extrusionOk="0">
                  <a:moveTo>
                    <a:pt x="322" y="0"/>
                  </a:moveTo>
                  <a:cubicBezTo>
                    <a:pt x="108" y="0"/>
                    <a:pt x="1" y="107"/>
                    <a:pt x="1" y="241"/>
                  </a:cubicBezTo>
                  <a:cubicBezTo>
                    <a:pt x="1" y="455"/>
                    <a:pt x="108" y="670"/>
                    <a:pt x="322" y="670"/>
                  </a:cubicBezTo>
                  <a:lnTo>
                    <a:pt x="670" y="670"/>
                  </a:lnTo>
                  <a:cubicBezTo>
                    <a:pt x="777" y="670"/>
                    <a:pt x="991" y="562"/>
                    <a:pt x="991" y="348"/>
                  </a:cubicBezTo>
                  <a:cubicBezTo>
                    <a:pt x="991" y="107"/>
                    <a:pt x="884"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51;p64">
              <a:extLst>
                <a:ext uri="{FF2B5EF4-FFF2-40B4-BE49-F238E27FC236}">
                  <a16:creationId xmlns:a16="http://schemas.microsoft.com/office/drawing/2014/main" id="{777B487A-8B9F-3DA6-5574-526326352073}"/>
                </a:ext>
              </a:extLst>
            </p:cNvPr>
            <p:cNvSpPr/>
            <p:nvPr/>
          </p:nvSpPr>
          <p:spPr>
            <a:xfrm>
              <a:off x="5721888" y="4236475"/>
              <a:ext cx="28125" cy="23450"/>
            </a:xfrm>
            <a:custGeom>
              <a:avLst/>
              <a:gdLst/>
              <a:ahLst/>
              <a:cxnLst/>
              <a:rect l="l" t="t" r="r" b="b"/>
              <a:pathLst>
                <a:path w="1125" h="938" extrusionOk="0">
                  <a:moveTo>
                    <a:pt x="456" y="0"/>
                  </a:moveTo>
                  <a:cubicBezTo>
                    <a:pt x="376" y="0"/>
                    <a:pt x="295" y="27"/>
                    <a:pt x="242" y="81"/>
                  </a:cubicBezTo>
                  <a:cubicBezTo>
                    <a:pt x="1" y="188"/>
                    <a:pt x="1" y="429"/>
                    <a:pt x="242" y="536"/>
                  </a:cubicBezTo>
                  <a:lnTo>
                    <a:pt x="456" y="857"/>
                  </a:lnTo>
                  <a:cubicBezTo>
                    <a:pt x="509" y="910"/>
                    <a:pt x="590" y="937"/>
                    <a:pt x="673" y="937"/>
                  </a:cubicBezTo>
                  <a:cubicBezTo>
                    <a:pt x="757" y="937"/>
                    <a:pt x="844" y="910"/>
                    <a:pt x="911" y="857"/>
                  </a:cubicBezTo>
                  <a:cubicBezTo>
                    <a:pt x="1125" y="643"/>
                    <a:pt x="1125" y="429"/>
                    <a:pt x="911" y="295"/>
                  </a:cubicBezTo>
                  <a:lnTo>
                    <a:pt x="670" y="81"/>
                  </a:lnTo>
                  <a:cubicBezTo>
                    <a:pt x="616" y="27"/>
                    <a:pt x="536" y="0"/>
                    <a:pt x="4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52;p64">
              <a:extLst>
                <a:ext uri="{FF2B5EF4-FFF2-40B4-BE49-F238E27FC236}">
                  <a16:creationId xmlns:a16="http://schemas.microsoft.com/office/drawing/2014/main" id="{CE1CFABF-BF82-F94D-CF7C-1341B2D1D8F4}"/>
                </a:ext>
              </a:extLst>
            </p:cNvPr>
            <p:cNvSpPr/>
            <p:nvPr/>
          </p:nvSpPr>
          <p:spPr>
            <a:xfrm>
              <a:off x="5677738" y="4255200"/>
              <a:ext cx="16750" cy="25450"/>
            </a:xfrm>
            <a:custGeom>
              <a:avLst/>
              <a:gdLst/>
              <a:ahLst/>
              <a:cxnLst/>
              <a:rect l="l" t="t" r="r" b="b"/>
              <a:pathLst>
                <a:path w="670" h="1018" extrusionOk="0">
                  <a:moveTo>
                    <a:pt x="322" y="1"/>
                  </a:moveTo>
                  <a:cubicBezTo>
                    <a:pt x="107" y="1"/>
                    <a:pt x="0" y="108"/>
                    <a:pt x="0" y="349"/>
                  </a:cubicBezTo>
                  <a:lnTo>
                    <a:pt x="0" y="670"/>
                  </a:lnTo>
                  <a:cubicBezTo>
                    <a:pt x="0" y="884"/>
                    <a:pt x="107" y="1018"/>
                    <a:pt x="322" y="1018"/>
                  </a:cubicBezTo>
                  <a:cubicBezTo>
                    <a:pt x="536" y="1018"/>
                    <a:pt x="669" y="884"/>
                    <a:pt x="669" y="670"/>
                  </a:cubicBezTo>
                  <a:lnTo>
                    <a:pt x="669" y="349"/>
                  </a:lnTo>
                  <a:cubicBezTo>
                    <a:pt x="669" y="108"/>
                    <a:pt x="536"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3;p64">
              <a:extLst>
                <a:ext uri="{FF2B5EF4-FFF2-40B4-BE49-F238E27FC236}">
                  <a16:creationId xmlns:a16="http://schemas.microsoft.com/office/drawing/2014/main" id="{704B16A5-2B33-CA56-32D1-6C5566FA0EF3}"/>
                </a:ext>
              </a:extLst>
            </p:cNvPr>
            <p:cNvSpPr/>
            <p:nvPr/>
          </p:nvSpPr>
          <p:spPr>
            <a:xfrm>
              <a:off x="5624213" y="4236475"/>
              <a:ext cx="25450" cy="23450"/>
            </a:xfrm>
            <a:custGeom>
              <a:avLst/>
              <a:gdLst/>
              <a:ahLst/>
              <a:cxnLst/>
              <a:rect l="l" t="t" r="r" b="b"/>
              <a:pathLst>
                <a:path w="1018" h="938" extrusionOk="0">
                  <a:moveTo>
                    <a:pt x="683" y="0"/>
                  </a:moveTo>
                  <a:cubicBezTo>
                    <a:pt x="596" y="0"/>
                    <a:pt x="509" y="27"/>
                    <a:pt x="455" y="81"/>
                  </a:cubicBezTo>
                  <a:lnTo>
                    <a:pt x="134" y="295"/>
                  </a:lnTo>
                  <a:cubicBezTo>
                    <a:pt x="0" y="429"/>
                    <a:pt x="0" y="643"/>
                    <a:pt x="134" y="857"/>
                  </a:cubicBezTo>
                  <a:cubicBezTo>
                    <a:pt x="241" y="910"/>
                    <a:pt x="348" y="937"/>
                    <a:pt x="442" y="937"/>
                  </a:cubicBezTo>
                  <a:cubicBezTo>
                    <a:pt x="535" y="937"/>
                    <a:pt x="616" y="910"/>
                    <a:pt x="669" y="857"/>
                  </a:cubicBezTo>
                  <a:lnTo>
                    <a:pt x="910" y="536"/>
                  </a:lnTo>
                  <a:cubicBezTo>
                    <a:pt x="1017" y="429"/>
                    <a:pt x="1017" y="188"/>
                    <a:pt x="910" y="81"/>
                  </a:cubicBezTo>
                  <a:cubicBezTo>
                    <a:pt x="857" y="27"/>
                    <a:pt x="770" y="0"/>
                    <a:pt x="6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54;p64">
              <a:extLst>
                <a:ext uri="{FF2B5EF4-FFF2-40B4-BE49-F238E27FC236}">
                  <a16:creationId xmlns:a16="http://schemas.microsoft.com/office/drawing/2014/main" id="{7DAF3C72-4868-405B-D1F1-B9D259467529}"/>
                </a:ext>
              </a:extLst>
            </p:cNvPr>
            <p:cNvSpPr/>
            <p:nvPr/>
          </p:nvSpPr>
          <p:spPr>
            <a:xfrm>
              <a:off x="5604788" y="4190975"/>
              <a:ext cx="25450" cy="16750"/>
            </a:xfrm>
            <a:custGeom>
              <a:avLst/>
              <a:gdLst/>
              <a:ahLst/>
              <a:cxnLst/>
              <a:rect l="l" t="t" r="r" b="b"/>
              <a:pathLst>
                <a:path w="1018" h="670" extrusionOk="0">
                  <a:moveTo>
                    <a:pt x="349" y="0"/>
                  </a:moveTo>
                  <a:cubicBezTo>
                    <a:pt x="108" y="0"/>
                    <a:pt x="1" y="107"/>
                    <a:pt x="1" y="241"/>
                  </a:cubicBezTo>
                  <a:cubicBezTo>
                    <a:pt x="1" y="455"/>
                    <a:pt x="108" y="670"/>
                    <a:pt x="349" y="670"/>
                  </a:cubicBezTo>
                  <a:lnTo>
                    <a:pt x="670" y="670"/>
                  </a:lnTo>
                  <a:cubicBezTo>
                    <a:pt x="911" y="670"/>
                    <a:pt x="1018" y="455"/>
                    <a:pt x="1018" y="241"/>
                  </a:cubicBezTo>
                  <a:cubicBezTo>
                    <a:pt x="1018" y="107"/>
                    <a:pt x="777" y="0"/>
                    <a:pt x="6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55;p64">
              <a:extLst>
                <a:ext uri="{FF2B5EF4-FFF2-40B4-BE49-F238E27FC236}">
                  <a16:creationId xmlns:a16="http://schemas.microsoft.com/office/drawing/2014/main" id="{4A7AB0D8-655C-5F6E-8538-ABFB0718E60C}"/>
                </a:ext>
              </a:extLst>
            </p:cNvPr>
            <p:cNvSpPr/>
            <p:nvPr/>
          </p:nvSpPr>
          <p:spPr>
            <a:xfrm>
              <a:off x="5624213" y="4136775"/>
              <a:ext cx="25450" cy="22775"/>
            </a:xfrm>
            <a:custGeom>
              <a:avLst/>
              <a:gdLst/>
              <a:ahLst/>
              <a:cxnLst/>
              <a:rect l="l" t="t" r="r" b="b"/>
              <a:pathLst>
                <a:path w="1018" h="911" extrusionOk="0">
                  <a:moveTo>
                    <a:pt x="442" y="0"/>
                  </a:moveTo>
                  <a:cubicBezTo>
                    <a:pt x="348" y="0"/>
                    <a:pt x="241" y="54"/>
                    <a:pt x="134" y="161"/>
                  </a:cubicBezTo>
                  <a:cubicBezTo>
                    <a:pt x="0" y="268"/>
                    <a:pt x="0" y="509"/>
                    <a:pt x="134" y="616"/>
                  </a:cubicBezTo>
                  <a:lnTo>
                    <a:pt x="455" y="830"/>
                  </a:lnTo>
                  <a:cubicBezTo>
                    <a:pt x="509" y="884"/>
                    <a:pt x="596" y="910"/>
                    <a:pt x="683" y="910"/>
                  </a:cubicBezTo>
                  <a:cubicBezTo>
                    <a:pt x="770" y="910"/>
                    <a:pt x="857" y="884"/>
                    <a:pt x="910" y="830"/>
                  </a:cubicBezTo>
                  <a:cubicBezTo>
                    <a:pt x="1017" y="723"/>
                    <a:pt x="1017" y="509"/>
                    <a:pt x="910" y="402"/>
                  </a:cubicBezTo>
                  <a:lnTo>
                    <a:pt x="669" y="161"/>
                  </a:lnTo>
                  <a:cubicBezTo>
                    <a:pt x="616" y="54"/>
                    <a:pt x="535" y="0"/>
                    <a:pt x="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56;p64">
              <a:extLst>
                <a:ext uri="{FF2B5EF4-FFF2-40B4-BE49-F238E27FC236}">
                  <a16:creationId xmlns:a16="http://schemas.microsoft.com/office/drawing/2014/main" id="{A8C6952F-2F80-023D-1586-8212AFACAB97}"/>
                </a:ext>
              </a:extLst>
            </p:cNvPr>
            <p:cNvSpPr/>
            <p:nvPr/>
          </p:nvSpPr>
          <p:spPr>
            <a:xfrm>
              <a:off x="5654988" y="4167550"/>
              <a:ext cx="64250" cy="61425"/>
            </a:xfrm>
            <a:custGeom>
              <a:avLst/>
              <a:gdLst/>
              <a:ahLst/>
              <a:cxnLst/>
              <a:rect l="l" t="t" r="r" b="b"/>
              <a:pathLst>
                <a:path w="2570" h="2457" extrusionOk="0">
                  <a:moveTo>
                    <a:pt x="439" y="1"/>
                  </a:moveTo>
                  <a:cubicBezTo>
                    <a:pt x="342" y="1"/>
                    <a:pt x="228" y="54"/>
                    <a:pt x="107" y="161"/>
                  </a:cubicBezTo>
                  <a:cubicBezTo>
                    <a:pt x="0" y="268"/>
                    <a:pt x="0" y="509"/>
                    <a:pt x="107" y="616"/>
                  </a:cubicBezTo>
                  <a:lnTo>
                    <a:pt x="1901" y="2276"/>
                  </a:lnTo>
                  <a:cubicBezTo>
                    <a:pt x="1954" y="2396"/>
                    <a:pt x="2041" y="2456"/>
                    <a:pt x="2128" y="2456"/>
                  </a:cubicBezTo>
                  <a:cubicBezTo>
                    <a:pt x="2215" y="2456"/>
                    <a:pt x="2302" y="2396"/>
                    <a:pt x="2356" y="2276"/>
                  </a:cubicBezTo>
                  <a:cubicBezTo>
                    <a:pt x="2570" y="2169"/>
                    <a:pt x="2570" y="1954"/>
                    <a:pt x="2356" y="1847"/>
                  </a:cubicBezTo>
                  <a:lnTo>
                    <a:pt x="669" y="161"/>
                  </a:lnTo>
                  <a:cubicBezTo>
                    <a:pt x="616" y="54"/>
                    <a:pt x="536" y="1"/>
                    <a:pt x="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57;p64">
              <a:extLst>
                <a:ext uri="{FF2B5EF4-FFF2-40B4-BE49-F238E27FC236}">
                  <a16:creationId xmlns:a16="http://schemas.microsoft.com/office/drawing/2014/main" id="{BCB4E504-60B1-63AF-7F4D-793887C7961E}"/>
                </a:ext>
              </a:extLst>
            </p:cNvPr>
            <p:cNvSpPr/>
            <p:nvPr/>
          </p:nvSpPr>
          <p:spPr>
            <a:xfrm>
              <a:off x="5568663" y="3992900"/>
              <a:ext cx="234225" cy="444225"/>
            </a:xfrm>
            <a:custGeom>
              <a:avLst/>
              <a:gdLst/>
              <a:ahLst/>
              <a:cxnLst/>
              <a:rect l="l" t="t" r="r" b="b"/>
              <a:pathLst>
                <a:path w="9369" h="17769" extrusionOk="0">
                  <a:moveTo>
                    <a:pt x="4685" y="670"/>
                  </a:moveTo>
                  <a:cubicBezTo>
                    <a:pt x="5140" y="670"/>
                    <a:pt x="5461" y="1018"/>
                    <a:pt x="5461" y="1473"/>
                  </a:cubicBezTo>
                  <a:cubicBezTo>
                    <a:pt x="5461" y="1794"/>
                    <a:pt x="5140" y="2142"/>
                    <a:pt x="4685" y="2142"/>
                  </a:cubicBezTo>
                  <a:cubicBezTo>
                    <a:pt x="4363" y="2142"/>
                    <a:pt x="4015" y="1794"/>
                    <a:pt x="4015" y="1473"/>
                  </a:cubicBezTo>
                  <a:cubicBezTo>
                    <a:pt x="4015" y="1018"/>
                    <a:pt x="4363" y="670"/>
                    <a:pt x="4685" y="670"/>
                  </a:cubicBezTo>
                  <a:close/>
                  <a:moveTo>
                    <a:pt x="4685" y="4257"/>
                  </a:moveTo>
                  <a:cubicBezTo>
                    <a:pt x="6906" y="4257"/>
                    <a:pt x="8699" y="6023"/>
                    <a:pt x="8699" y="8271"/>
                  </a:cubicBezTo>
                  <a:cubicBezTo>
                    <a:pt x="8699" y="10386"/>
                    <a:pt x="6906" y="12179"/>
                    <a:pt x="4685" y="12179"/>
                  </a:cubicBezTo>
                  <a:cubicBezTo>
                    <a:pt x="2570" y="12179"/>
                    <a:pt x="670" y="10386"/>
                    <a:pt x="670" y="8271"/>
                  </a:cubicBezTo>
                  <a:cubicBezTo>
                    <a:pt x="670" y="6023"/>
                    <a:pt x="2570" y="4257"/>
                    <a:pt x="4685" y="4257"/>
                  </a:cubicBezTo>
                  <a:close/>
                  <a:moveTo>
                    <a:pt x="3908" y="12848"/>
                  </a:moveTo>
                  <a:cubicBezTo>
                    <a:pt x="4189" y="12902"/>
                    <a:pt x="4470" y="12929"/>
                    <a:pt x="4748" y="12929"/>
                  </a:cubicBezTo>
                  <a:cubicBezTo>
                    <a:pt x="5026" y="12929"/>
                    <a:pt x="5300" y="12902"/>
                    <a:pt x="5568" y="12848"/>
                  </a:cubicBezTo>
                  <a:lnTo>
                    <a:pt x="5568" y="12848"/>
                  </a:lnTo>
                  <a:cubicBezTo>
                    <a:pt x="5568" y="13276"/>
                    <a:pt x="5140" y="13624"/>
                    <a:pt x="4685" y="13624"/>
                  </a:cubicBezTo>
                  <a:cubicBezTo>
                    <a:pt x="4229" y="13624"/>
                    <a:pt x="3908" y="13276"/>
                    <a:pt x="3908" y="12848"/>
                  </a:cubicBezTo>
                  <a:close/>
                  <a:moveTo>
                    <a:pt x="4792" y="1"/>
                  </a:moveTo>
                  <a:cubicBezTo>
                    <a:pt x="4015" y="1"/>
                    <a:pt x="3346" y="563"/>
                    <a:pt x="3346" y="1473"/>
                  </a:cubicBezTo>
                  <a:cubicBezTo>
                    <a:pt x="3346" y="2008"/>
                    <a:pt x="3801" y="2570"/>
                    <a:pt x="4363" y="2811"/>
                  </a:cubicBezTo>
                  <a:lnTo>
                    <a:pt x="4363" y="3587"/>
                  </a:lnTo>
                  <a:cubicBezTo>
                    <a:pt x="1901" y="3694"/>
                    <a:pt x="1" y="5702"/>
                    <a:pt x="1" y="8271"/>
                  </a:cubicBezTo>
                  <a:cubicBezTo>
                    <a:pt x="1" y="10279"/>
                    <a:pt x="1339" y="11938"/>
                    <a:pt x="3132" y="12607"/>
                  </a:cubicBezTo>
                  <a:lnTo>
                    <a:pt x="3132" y="12714"/>
                  </a:lnTo>
                  <a:cubicBezTo>
                    <a:pt x="3132" y="13517"/>
                    <a:pt x="3694" y="14053"/>
                    <a:pt x="4363" y="14294"/>
                  </a:cubicBezTo>
                  <a:lnTo>
                    <a:pt x="4363" y="15070"/>
                  </a:lnTo>
                  <a:cubicBezTo>
                    <a:pt x="4363" y="15284"/>
                    <a:pt x="4577" y="15391"/>
                    <a:pt x="4792" y="15391"/>
                  </a:cubicBezTo>
                  <a:cubicBezTo>
                    <a:pt x="5461" y="15391"/>
                    <a:pt x="5916" y="16194"/>
                    <a:pt x="5354" y="16863"/>
                  </a:cubicBezTo>
                  <a:cubicBezTo>
                    <a:pt x="5132" y="17016"/>
                    <a:pt x="4910" y="17082"/>
                    <a:pt x="4709" y="17082"/>
                  </a:cubicBezTo>
                  <a:cubicBezTo>
                    <a:pt x="4206" y="17082"/>
                    <a:pt x="3832" y="16672"/>
                    <a:pt x="3908" y="16194"/>
                  </a:cubicBezTo>
                  <a:cubicBezTo>
                    <a:pt x="3908" y="16060"/>
                    <a:pt x="3801" y="16060"/>
                    <a:pt x="3801" y="16060"/>
                  </a:cubicBezTo>
                  <a:cubicBezTo>
                    <a:pt x="3714" y="15944"/>
                    <a:pt x="3602" y="15898"/>
                    <a:pt x="3495" y="15898"/>
                  </a:cubicBezTo>
                  <a:cubicBezTo>
                    <a:pt x="3306" y="15898"/>
                    <a:pt x="3132" y="16040"/>
                    <a:pt x="3132" y="16194"/>
                  </a:cubicBezTo>
                  <a:cubicBezTo>
                    <a:pt x="3132" y="17057"/>
                    <a:pt x="3819" y="17768"/>
                    <a:pt x="4700" y="17768"/>
                  </a:cubicBezTo>
                  <a:cubicBezTo>
                    <a:pt x="5049" y="17768"/>
                    <a:pt x="5429" y="17657"/>
                    <a:pt x="5809" y="17398"/>
                  </a:cubicBezTo>
                  <a:lnTo>
                    <a:pt x="5916" y="17291"/>
                  </a:lnTo>
                  <a:cubicBezTo>
                    <a:pt x="6692" y="16194"/>
                    <a:pt x="6023" y="14963"/>
                    <a:pt x="5032" y="14722"/>
                  </a:cubicBezTo>
                  <a:lnTo>
                    <a:pt x="5032" y="14294"/>
                  </a:lnTo>
                  <a:cubicBezTo>
                    <a:pt x="5809" y="14053"/>
                    <a:pt x="6237" y="13517"/>
                    <a:pt x="6237" y="12714"/>
                  </a:cubicBezTo>
                  <a:lnTo>
                    <a:pt x="6237" y="12607"/>
                  </a:lnTo>
                  <a:cubicBezTo>
                    <a:pt x="8137" y="11938"/>
                    <a:pt x="9368" y="10279"/>
                    <a:pt x="9368" y="8271"/>
                  </a:cubicBezTo>
                  <a:cubicBezTo>
                    <a:pt x="9368" y="5702"/>
                    <a:pt x="7468" y="3694"/>
                    <a:pt x="5032" y="3587"/>
                  </a:cubicBezTo>
                  <a:lnTo>
                    <a:pt x="5032" y="2811"/>
                  </a:lnTo>
                  <a:cubicBezTo>
                    <a:pt x="5702" y="2570"/>
                    <a:pt x="6130" y="2008"/>
                    <a:pt x="6130" y="1339"/>
                  </a:cubicBezTo>
                  <a:cubicBezTo>
                    <a:pt x="6023" y="670"/>
                    <a:pt x="5461" y="135"/>
                    <a:pt x="4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421;p50">
            <a:extLst>
              <a:ext uri="{FF2B5EF4-FFF2-40B4-BE49-F238E27FC236}">
                <a16:creationId xmlns:a16="http://schemas.microsoft.com/office/drawing/2014/main" id="{04613A62-534F-D339-497A-E17BA9C520AE}"/>
              </a:ext>
            </a:extLst>
          </p:cNvPr>
          <p:cNvSpPr/>
          <p:nvPr/>
        </p:nvSpPr>
        <p:spPr>
          <a:xfrm>
            <a:off x="283087" y="3748602"/>
            <a:ext cx="734700" cy="789000"/>
          </a:xfrm>
          <a:prstGeom prst="rect">
            <a:avLst/>
          </a:prstGeom>
          <a:solidFill>
            <a:schemeClr val="lt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30;p50">
            <a:extLst>
              <a:ext uri="{FF2B5EF4-FFF2-40B4-BE49-F238E27FC236}">
                <a16:creationId xmlns:a16="http://schemas.microsoft.com/office/drawing/2014/main" id="{D15DD3E7-BE56-2EE4-EF3D-D17171F727E8}"/>
              </a:ext>
            </a:extLst>
          </p:cNvPr>
          <p:cNvGrpSpPr/>
          <p:nvPr/>
        </p:nvGrpSpPr>
        <p:grpSpPr>
          <a:xfrm>
            <a:off x="421417" y="3989852"/>
            <a:ext cx="443000" cy="306500"/>
            <a:chOff x="3954688" y="2624525"/>
            <a:chExt cx="443000" cy="306500"/>
          </a:xfrm>
        </p:grpSpPr>
        <p:sp>
          <p:nvSpPr>
            <p:cNvPr id="34" name="Google Shape;431;p50">
              <a:extLst>
                <a:ext uri="{FF2B5EF4-FFF2-40B4-BE49-F238E27FC236}">
                  <a16:creationId xmlns:a16="http://schemas.microsoft.com/office/drawing/2014/main" id="{B785E737-E42F-DAB9-4B13-D5F4FBCBBF2F}"/>
                </a:ext>
              </a:extLst>
            </p:cNvPr>
            <p:cNvSpPr/>
            <p:nvPr/>
          </p:nvSpPr>
          <p:spPr>
            <a:xfrm>
              <a:off x="4227713" y="2669350"/>
              <a:ext cx="111775" cy="216825"/>
            </a:xfrm>
            <a:custGeom>
              <a:avLst/>
              <a:gdLst/>
              <a:ahLst/>
              <a:cxnLst/>
              <a:rect l="l" t="t" r="r" b="b"/>
              <a:pathLst>
                <a:path w="4471" h="8673" extrusionOk="0">
                  <a:moveTo>
                    <a:pt x="2222" y="750"/>
                  </a:moveTo>
                  <a:cubicBezTo>
                    <a:pt x="2570" y="1098"/>
                    <a:pt x="3132" y="1660"/>
                    <a:pt x="3453" y="2436"/>
                  </a:cubicBezTo>
                  <a:cubicBezTo>
                    <a:pt x="3239" y="2891"/>
                    <a:pt x="2784" y="3106"/>
                    <a:pt x="2222" y="3106"/>
                  </a:cubicBezTo>
                  <a:cubicBezTo>
                    <a:pt x="1660" y="3106"/>
                    <a:pt x="1231" y="2891"/>
                    <a:pt x="990" y="2436"/>
                  </a:cubicBezTo>
                  <a:cubicBezTo>
                    <a:pt x="1338" y="1660"/>
                    <a:pt x="1901" y="1098"/>
                    <a:pt x="2222" y="750"/>
                  </a:cubicBezTo>
                  <a:close/>
                  <a:moveTo>
                    <a:pt x="3667" y="3213"/>
                  </a:moveTo>
                  <a:cubicBezTo>
                    <a:pt x="3801" y="3320"/>
                    <a:pt x="3801" y="3427"/>
                    <a:pt x="3801" y="3668"/>
                  </a:cubicBezTo>
                  <a:cubicBezTo>
                    <a:pt x="3801" y="4899"/>
                    <a:pt x="2677" y="5889"/>
                    <a:pt x="2222" y="6237"/>
                  </a:cubicBezTo>
                  <a:cubicBezTo>
                    <a:pt x="1793" y="5889"/>
                    <a:pt x="669" y="4899"/>
                    <a:pt x="669" y="3668"/>
                  </a:cubicBezTo>
                  <a:cubicBezTo>
                    <a:pt x="669" y="3427"/>
                    <a:pt x="669" y="3320"/>
                    <a:pt x="776" y="3213"/>
                  </a:cubicBezTo>
                  <a:cubicBezTo>
                    <a:pt x="1164" y="3601"/>
                    <a:pt x="1693" y="3795"/>
                    <a:pt x="2222" y="3795"/>
                  </a:cubicBezTo>
                  <a:cubicBezTo>
                    <a:pt x="2750" y="3795"/>
                    <a:pt x="3279" y="3601"/>
                    <a:pt x="3667" y="3213"/>
                  </a:cubicBezTo>
                  <a:close/>
                  <a:moveTo>
                    <a:pt x="2222" y="7120"/>
                  </a:moveTo>
                  <a:lnTo>
                    <a:pt x="2998" y="8004"/>
                  </a:lnTo>
                  <a:lnTo>
                    <a:pt x="1446" y="8004"/>
                  </a:lnTo>
                  <a:lnTo>
                    <a:pt x="2222" y="7120"/>
                  </a:lnTo>
                  <a:close/>
                  <a:moveTo>
                    <a:pt x="2225" y="1"/>
                  </a:moveTo>
                  <a:cubicBezTo>
                    <a:pt x="2141" y="1"/>
                    <a:pt x="2061" y="27"/>
                    <a:pt x="2008" y="81"/>
                  </a:cubicBezTo>
                  <a:cubicBezTo>
                    <a:pt x="1660" y="322"/>
                    <a:pt x="0" y="1767"/>
                    <a:pt x="0" y="3668"/>
                  </a:cubicBezTo>
                  <a:cubicBezTo>
                    <a:pt x="0" y="5113"/>
                    <a:pt x="1124" y="6237"/>
                    <a:pt x="1660" y="6665"/>
                  </a:cubicBezTo>
                  <a:lnTo>
                    <a:pt x="455" y="8111"/>
                  </a:lnTo>
                  <a:cubicBezTo>
                    <a:pt x="321" y="8244"/>
                    <a:pt x="214" y="8459"/>
                    <a:pt x="455" y="8566"/>
                  </a:cubicBezTo>
                  <a:cubicBezTo>
                    <a:pt x="455" y="8673"/>
                    <a:pt x="562" y="8673"/>
                    <a:pt x="669" y="8673"/>
                  </a:cubicBezTo>
                  <a:lnTo>
                    <a:pt x="3801" y="8673"/>
                  </a:lnTo>
                  <a:cubicBezTo>
                    <a:pt x="4015" y="8673"/>
                    <a:pt x="4122" y="8566"/>
                    <a:pt x="4122" y="8459"/>
                  </a:cubicBezTo>
                  <a:cubicBezTo>
                    <a:pt x="4122" y="8352"/>
                    <a:pt x="4122" y="8111"/>
                    <a:pt x="4015" y="8111"/>
                  </a:cubicBezTo>
                  <a:lnTo>
                    <a:pt x="2784" y="6665"/>
                  </a:lnTo>
                  <a:cubicBezTo>
                    <a:pt x="3346" y="6237"/>
                    <a:pt x="4470" y="5113"/>
                    <a:pt x="4470" y="3668"/>
                  </a:cubicBezTo>
                  <a:cubicBezTo>
                    <a:pt x="4470" y="3213"/>
                    <a:pt x="4336" y="2758"/>
                    <a:pt x="4122" y="2222"/>
                  </a:cubicBezTo>
                  <a:cubicBezTo>
                    <a:pt x="3560" y="991"/>
                    <a:pt x="2463" y="81"/>
                    <a:pt x="2463" y="81"/>
                  </a:cubicBezTo>
                  <a:cubicBezTo>
                    <a:pt x="2396" y="27"/>
                    <a:pt x="2309" y="1"/>
                    <a:pt x="2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2;p50">
              <a:extLst>
                <a:ext uri="{FF2B5EF4-FFF2-40B4-BE49-F238E27FC236}">
                  <a16:creationId xmlns:a16="http://schemas.microsoft.com/office/drawing/2014/main" id="{C32F57C1-03B2-B15C-BD4D-267E13A96E18}"/>
                </a:ext>
              </a:extLst>
            </p:cNvPr>
            <p:cNvSpPr/>
            <p:nvPr/>
          </p:nvSpPr>
          <p:spPr>
            <a:xfrm>
              <a:off x="4275213" y="2713525"/>
              <a:ext cx="16750" cy="16750"/>
            </a:xfrm>
            <a:custGeom>
              <a:avLst/>
              <a:gdLst/>
              <a:ahLst/>
              <a:cxnLst/>
              <a:rect l="l" t="t" r="r" b="b"/>
              <a:pathLst>
                <a:path w="670" h="670" extrusionOk="0">
                  <a:moveTo>
                    <a:pt x="322" y="0"/>
                  </a:moveTo>
                  <a:cubicBezTo>
                    <a:pt x="108" y="0"/>
                    <a:pt x="1" y="107"/>
                    <a:pt x="1" y="321"/>
                  </a:cubicBezTo>
                  <a:cubicBezTo>
                    <a:pt x="1" y="455"/>
                    <a:pt x="108" y="669"/>
                    <a:pt x="322" y="669"/>
                  </a:cubicBezTo>
                  <a:cubicBezTo>
                    <a:pt x="563" y="669"/>
                    <a:pt x="670" y="455"/>
                    <a:pt x="670" y="321"/>
                  </a:cubicBezTo>
                  <a:cubicBezTo>
                    <a:pt x="670" y="107"/>
                    <a:pt x="563"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3;p50">
              <a:extLst>
                <a:ext uri="{FF2B5EF4-FFF2-40B4-BE49-F238E27FC236}">
                  <a16:creationId xmlns:a16="http://schemas.microsoft.com/office/drawing/2014/main" id="{AB65701E-0253-D8A6-25F7-3E4ED6982292}"/>
                </a:ext>
              </a:extLst>
            </p:cNvPr>
            <p:cNvSpPr/>
            <p:nvPr/>
          </p:nvSpPr>
          <p:spPr>
            <a:xfrm>
              <a:off x="4004888" y="2660650"/>
              <a:ext cx="130500" cy="131175"/>
            </a:xfrm>
            <a:custGeom>
              <a:avLst/>
              <a:gdLst/>
              <a:ahLst/>
              <a:cxnLst/>
              <a:rect l="l" t="t" r="r" b="b"/>
              <a:pathLst>
                <a:path w="5220" h="5247" extrusionOk="0">
                  <a:moveTo>
                    <a:pt x="2674" y="2071"/>
                  </a:moveTo>
                  <a:cubicBezTo>
                    <a:pt x="2784" y="2071"/>
                    <a:pt x="2891" y="2147"/>
                    <a:pt x="2891" y="2222"/>
                  </a:cubicBezTo>
                  <a:cubicBezTo>
                    <a:pt x="2998" y="2436"/>
                    <a:pt x="2998" y="2570"/>
                    <a:pt x="2891" y="2677"/>
                  </a:cubicBezTo>
                  <a:cubicBezTo>
                    <a:pt x="2784" y="2731"/>
                    <a:pt x="2697" y="2758"/>
                    <a:pt x="2623" y="2758"/>
                  </a:cubicBezTo>
                  <a:cubicBezTo>
                    <a:pt x="2550" y="2758"/>
                    <a:pt x="2489" y="2731"/>
                    <a:pt x="2436" y="2677"/>
                  </a:cubicBezTo>
                  <a:cubicBezTo>
                    <a:pt x="2329" y="2677"/>
                    <a:pt x="2222" y="2570"/>
                    <a:pt x="2222" y="2436"/>
                  </a:cubicBezTo>
                  <a:cubicBezTo>
                    <a:pt x="2222" y="2222"/>
                    <a:pt x="2329" y="2115"/>
                    <a:pt x="2543" y="2115"/>
                  </a:cubicBezTo>
                  <a:cubicBezTo>
                    <a:pt x="2582" y="2084"/>
                    <a:pt x="2628" y="2071"/>
                    <a:pt x="2674" y="2071"/>
                  </a:cubicBezTo>
                  <a:close/>
                  <a:moveTo>
                    <a:pt x="2543" y="670"/>
                  </a:moveTo>
                  <a:cubicBezTo>
                    <a:pt x="3667" y="670"/>
                    <a:pt x="4550" y="1553"/>
                    <a:pt x="4550" y="2570"/>
                  </a:cubicBezTo>
                  <a:cubicBezTo>
                    <a:pt x="4550" y="2999"/>
                    <a:pt x="4336" y="3454"/>
                    <a:pt x="4122" y="3668"/>
                  </a:cubicBezTo>
                  <a:cubicBezTo>
                    <a:pt x="4015" y="3454"/>
                    <a:pt x="3774" y="3106"/>
                    <a:pt x="3453" y="2999"/>
                  </a:cubicBezTo>
                  <a:cubicBezTo>
                    <a:pt x="3560" y="2784"/>
                    <a:pt x="3667" y="2677"/>
                    <a:pt x="3667" y="2436"/>
                  </a:cubicBezTo>
                  <a:cubicBezTo>
                    <a:pt x="3667" y="1901"/>
                    <a:pt x="3212" y="1339"/>
                    <a:pt x="2543" y="1339"/>
                  </a:cubicBezTo>
                  <a:cubicBezTo>
                    <a:pt x="2008" y="1339"/>
                    <a:pt x="1553" y="1901"/>
                    <a:pt x="1553" y="2436"/>
                  </a:cubicBezTo>
                  <a:cubicBezTo>
                    <a:pt x="1553" y="2677"/>
                    <a:pt x="1660" y="2784"/>
                    <a:pt x="1767" y="2999"/>
                  </a:cubicBezTo>
                  <a:cubicBezTo>
                    <a:pt x="1446" y="3106"/>
                    <a:pt x="1205" y="3454"/>
                    <a:pt x="1098" y="3668"/>
                  </a:cubicBezTo>
                  <a:cubicBezTo>
                    <a:pt x="883" y="3454"/>
                    <a:pt x="669" y="2999"/>
                    <a:pt x="669" y="2570"/>
                  </a:cubicBezTo>
                  <a:cubicBezTo>
                    <a:pt x="669" y="1553"/>
                    <a:pt x="1553" y="670"/>
                    <a:pt x="2543" y="670"/>
                  </a:cubicBezTo>
                  <a:close/>
                  <a:moveTo>
                    <a:pt x="2543" y="3454"/>
                  </a:moveTo>
                  <a:cubicBezTo>
                    <a:pt x="3105" y="3454"/>
                    <a:pt x="3453" y="3775"/>
                    <a:pt x="3560" y="4230"/>
                  </a:cubicBezTo>
                  <a:cubicBezTo>
                    <a:pt x="3279" y="4404"/>
                    <a:pt x="2944" y="4491"/>
                    <a:pt x="2596" y="4491"/>
                  </a:cubicBezTo>
                  <a:cubicBezTo>
                    <a:pt x="2249" y="4491"/>
                    <a:pt x="1887" y="4404"/>
                    <a:pt x="1553" y="4230"/>
                  </a:cubicBezTo>
                  <a:cubicBezTo>
                    <a:pt x="1767" y="3775"/>
                    <a:pt x="2115" y="3454"/>
                    <a:pt x="2543" y="3454"/>
                  </a:cubicBezTo>
                  <a:close/>
                  <a:moveTo>
                    <a:pt x="2543" y="1"/>
                  </a:moveTo>
                  <a:cubicBezTo>
                    <a:pt x="1205" y="1"/>
                    <a:pt x="0" y="1098"/>
                    <a:pt x="0" y="2570"/>
                  </a:cubicBezTo>
                  <a:cubicBezTo>
                    <a:pt x="0" y="4016"/>
                    <a:pt x="1098" y="5247"/>
                    <a:pt x="2543" y="5247"/>
                  </a:cubicBezTo>
                  <a:cubicBezTo>
                    <a:pt x="4015" y="5247"/>
                    <a:pt x="5220" y="4016"/>
                    <a:pt x="5220" y="2570"/>
                  </a:cubicBezTo>
                  <a:cubicBezTo>
                    <a:pt x="5220" y="1098"/>
                    <a:pt x="4015" y="1"/>
                    <a:pt x="25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4;p50">
              <a:extLst>
                <a:ext uri="{FF2B5EF4-FFF2-40B4-BE49-F238E27FC236}">
                  <a16:creationId xmlns:a16="http://schemas.microsoft.com/office/drawing/2014/main" id="{1E1E8745-3548-1FC8-EBE5-378CEDE9C62D}"/>
                </a:ext>
              </a:extLst>
            </p:cNvPr>
            <p:cNvSpPr/>
            <p:nvPr/>
          </p:nvSpPr>
          <p:spPr>
            <a:xfrm>
              <a:off x="3954688" y="2624525"/>
              <a:ext cx="443000" cy="306500"/>
            </a:xfrm>
            <a:custGeom>
              <a:avLst/>
              <a:gdLst/>
              <a:ahLst/>
              <a:cxnLst/>
              <a:rect l="l" t="t" r="r" b="b"/>
              <a:pathLst>
                <a:path w="17720" h="12260" extrusionOk="0">
                  <a:moveTo>
                    <a:pt x="8566" y="777"/>
                  </a:moveTo>
                  <a:lnTo>
                    <a:pt x="8566" y="11483"/>
                  </a:lnTo>
                  <a:lnTo>
                    <a:pt x="1339" y="11483"/>
                  </a:lnTo>
                  <a:cubicBezTo>
                    <a:pt x="991" y="11483"/>
                    <a:pt x="670" y="11242"/>
                    <a:pt x="670" y="10814"/>
                  </a:cubicBezTo>
                  <a:lnTo>
                    <a:pt x="670" y="1446"/>
                  </a:lnTo>
                  <a:cubicBezTo>
                    <a:pt x="670" y="991"/>
                    <a:pt x="991" y="777"/>
                    <a:pt x="1339" y="777"/>
                  </a:cubicBezTo>
                  <a:close/>
                  <a:moveTo>
                    <a:pt x="16381" y="777"/>
                  </a:moveTo>
                  <a:cubicBezTo>
                    <a:pt x="16729" y="777"/>
                    <a:pt x="17051" y="991"/>
                    <a:pt x="17051" y="1446"/>
                  </a:cubicBezTo>
                  <a:lnTo>
                    <a:pt x="17051" y="10814"/>
                  </a:lnTo>
                  <a:cubicBezTo>
                    <a:pt x="17051" y="11242"/>
                    <a:pt x="16729" y="11483"/>
                    <a:pt x="16381" y="11483"/>
                  </a:cubicBezTo>
                  <a:lnTo>
                    <a:pt x="9235" y="11483"/>
                  </a:lnTo>
                  <a:lnTo>
                    <a:pt x="9235" y="777"/>
                  </a:lnTo>
                  <a:close/>
                  <a:moveTo>
                    <a:pt x="1339" y="0"/>
                  </a:moveTo>
                  <a:cubicBezTo>
                    <a:pt x="670" y="0"/>
                    <a:pt x="1" y="670"/>
                    <a:pt x="1" y="1446"/>
                  </a:cubicBezTo>
                  <a:lnTo>
                    <a:pt x="1" y="10814"/>
                  </a:lnTo>
                  <a:cubicBezTo>
                    <a:pt x="1" y="11590"/>
                    <a:pt x="670" y="12259"/>
                    <a:pt x="1339" y="12259"/>
                  </a:cubicBezTo>
                  <a:lnTo>
                    <a:pt x="16381" y="12259"/>
                  </a:lnTo>
                  <a:cubicBezTo>
                    <a:pt x="17158" y="12259"/>
                    <a:pt x="17720" y="11590"/>
                    <a:pt x="17720" y="10814"/>
                  </a:cubicBezTo>
                  <a:lnTo>
                    <a:pt x="17720" y="1446"/>
                  </a:lnTo>
                  <a:cubicBezTo>
                    <a:pt x="17720" y="670"/>
                    <a:pt x="17158" y="0"/>
                    <a:pt x="163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35;p50">
              <a:extLst>
                <a:ext uri="{FF2B5EF4-FFF2-40B4-BE49-F238E27FC236}">
                  <a16:creationId xmlns:a16="http://schemas.microsoft.com/office/drawing/2014/main" id="{757AF58B-35B1-571C-39F0-A4C4E52880A7}"/>
                </a:ext>
              </a:extLst>
            </p:cNvPr>
            <p:cNvSpPr/>
            <p:nvPr/>
          </p:nvSpPr>
          <p:spPr>
            <a:xfrm>
              <a:off x="4004888" y="2808525"/>
              <a:ext cx="16750" cy="16775"/>
            </a:xfrm>
            <a:custGeom>
              <a:avLst/>
              <a:gdLst/>
              <a:ahLst/>
              <a:cxnLst/>
              <a:rect l="l" t="t" r="r" b="b"/>
              <a:pathLst>
                <a:path w="670" h="671" extrusionOk="0">
                  <a:moveTo>
                    <a:pt x="321" y="1"/>
                  </a:moveTo>
                  <a:cubicBezTo>
                    <a:pt x="107" y="1"/>
                    <a:pt x="0" y="108"/>
                    <a:pt x="0" y="322"/>
                  </a:cubicBezTo>
                  <a:cubicBezTo>
                    <a:pt x="0" y="536"/>
                    <a:pt x="107" y="670"/>
                    <a:pt x="321" y="670"/>
                  </a:cubicBezTo>
                  <a:cubicBezTo>
                    <a:pt x="536" y="670"/>
                    <a:pt x="669" y="536"/>
                    <a:pt x="669" y="322"/>
                  </a:cubicBezTo>
                  <a:cubicBezTo>
                    <a:pt x="669" y="108"/>
                    <a:pt x="536"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36;p50">
              <a:extLst>
                <a:ext uri="{FF2B5EF4-FFF2-40B4-BE49-F238E27FC236}">
                  <a16:creationId xmlns:a16="http://schemas.microsoft.com/office/drawing/2014/main" id="{98B982FB-DB55-1D7B-D35E-938A652CCB3C}"/>
                </a:ext>
              </a:extLst>
            </p:cNvPr>
            <p:cNvSpPr/>
            <p:nvPr/>
          </p:nvSpPr>
          <p:spPr>
            <a:xfrm>
              <a:off x="4041013" y="2808525"/>
              <a:ext cx="94375" cy="16775"/>
            </a:xfrm>
            <a:custGeom>
              <a:avLst/>
              <a:gdLst/>
              <a:ahLst/>
              <a:cxnLst/>
              <a:rect l="l" t="t" r="r" b="b"/>
              <a:pathLst>
                <a:path w="3775" h="671" extrusionOk="0">
                  <a:moveTo>
                    <a:pt x="322" y="1"/>
                  </a:moveTo>
                  <a:cubicBezTo>
                    <a:pt x="108" y="1"/>
                    <a:pt x="1" y="108"/>
                    <a:pt x="1" y="322"/>
                  </a:cubicBezTo>
                  <a:cubicBezTo>
                    <a:pt x="1" y="536"/>
                    <a:pt x="108" y="670"/>
                    <a:pt x="322" y="670"/>
                  </a:cubicBezTo>
                  <a:lnTo>
                    <a:pt x="3453" y="670"/>
                  </a:lnTo>
                  <a:cubicBezTo>
                    <a:pt x="3560" y="670"/>
                    <a:pt x="3775" y="536"/>
                    <a:pt x="3775" y="322"/>
                  </a:cubicBezTo>
                  <a:cubicBezTo>
                    <a:pt x="3775" y="108"/>
                    <a:pt x="3667" y="1"/>
                    <a:pt x="3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37;p50">
              <a:extLst>
                <a:ext uri="{FF2B5EF4-FFF2-40B4-BE49-F238E27FC236}">
                  <a16:creationId xmlns:a16="http://schemas.microsoft.com/office/drawing/2014/main" id="{B4B2E47D-AC63-5155-9792-3B43442BD810}"/>
                </a:ext>
              </a:extLst>
            </p:cNvPr>
            <p:cNvSpPr/>
            <p:nvPr/>
          </p:nvSpPr>
          <p:spPr>
            <a:xfrm>
              <a:off x="4004888" y="2842000"/>
              <a:ext cx="16750" cy="19425"/>
            </a:xfrm>
            <a:custGeom>
              <a:avLst/>
              <a:gdLst/>
              <a:ahLst/>
              <a:cxnLst/>
              <a:rect l="l" t="t" r="r" b="b"/>
              <a:pathLst>
                <a:path w="670" h="777" extrusionOk="0">
                  <a:moveTo>
                    <a:pt x="321" y="0"/>
                  </a:moveTo>
                  <a:cubicBezTo>
                    <a:pt x="107" y="0"/>
                    <a:pt x="0" y="214"/>
                    <a:pt x="0" y="428"/>
                  </a:cubicBezTo>
                  <a:cubicBezTo>
                    <a:pt x="0" y="536"/>
                    <a:pt x="107" y="776"/>
                    <a:pt x="321" y="776"/>
                  </a:cubicBezTo>
                  <a:cubicBezTo>
                    <a:pt x="536" y="776"/>
                    <a:pt x="669" y="536"/>
                    <a:pt x="669" y="428"/>
                  </a:cubicBezTo>
                  <a:cubicBezTo>
                    <a:pt x="669" y="214"/>
                    <a:pt x="536" y="0"/>
                    <a:pt x="3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38;p50">
              <a:extLst>
                <a:ext uri="{FF2B5EF4-FFF2-40B4-BE49-F238E27FC236}">
                  <a16:creationId xmlns:a16="http://schemas.microsoft.com/office/drawing/2014/main" id="{95A7B083-DDE7-F0CC-9929-ECB6D680AC56}"/>
                </a:ext>
              </a:extLst>
            </p:cNvPr>
            <p:cNvSpPr/>
            <p:nvPr/>
          </p:nvSpPr>
          <p:spPr>
            <a:xfrm>
              <a:off x="4041013" y="2844675"/>
              <a:ext cx="94375" cy="16750"/>
            </a:xfrm>
            <a:custGeom>
              <a:avLst/>
              <a:gdLst/>
              <a:ahLst/>
              <a:cxnLst/>
              <a:rect l="l" t="t" r="r" b="b"/>
              <a:pathLst>
                <a:path w="3775" h="670" extrusionOk="0">
                  <a:moveTo>
                    <a:pt x="322" y="0"/>
                  </a:moveTo>
                  <a:cubicBezTo>
                    <a:pt x="108" y="0"/>
                    <a:pt x="1" y="107"/>
                    <a:pt x="1" y="214"/>
                  </a:cubicBezTo>
                  <a:cubicBezTo>
                    <a:pt x="1" y="429"/>
                    <a:pt x="108" y="669"/>
                    <a:pt x="322" y="669"/>
                  </a:cubicBezTo>
                  <a:lnTo>
                    <a:pt x="3453" y="669"/>
                  </a:lnTo>
                  <a:cubicBezTo>
                    <a:pt x="3560" y="669"/>
                    <a:pt x="3775" y="562"/>
                    <a:pt x="3775" y="321"/>
                  </a:cubicBezTo>
                  <a:cubicBezTo>
                    <a:pt x="3775" y="107"/>
                    <a:pt x="3667" y="0"/>
                    <a:pt x="3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39;p50">
              <a:extLst>
                <a:ext uri="{FF2B5EF4-FFF2-40B4-BE49-F238E27FC236}">
                  <a16:creationId xmlns:a16="http://schemas.microsoft.com/office/drawing/2014/main" id="{A393A403-E770-D528-C051-1B4BB48D3497}"/>
                </a:ext>
              </a:extLst>
            </p:cNvPr>
            <p:cNvSpPr/>
            <p:nvPr/>
          </p:nvSpPr>
          <p:spPr>
            <a:xfrm>
              <a:off x="4004888" y="2878125"/>
              <a:ext cx="16750" cy="16750"/>
            </a:xfrm>
            <a:custGeom>
              <a:avLst/>
              <a:gdLst/>
              <a:ahLst/>
              <a:cxnLst/>
              <a:rect l="l" t="t" r="r" b="b"/>
              <a:pathLst>
                <a:path w="670" h="670" extrusionOk="0">
                  <a:moveTo>
                    <a:pt x="321" y="1"/>
                  </a:moveTo>
                  <a:cubicBezTo>
                    <a:pt x="107" y="1"/>
                    <a:pt x="0" y="108"/>
                    <a:pt x="0" y="322"/>
                  </a:cubicBezTo>
                  <a:cubicBezTo>
                    <a:pt x="0" y="563"/>
                    <a:pt x="107" y="670"/>
                    <a:pt x="321" y="670"/>
                  </a:cubicBezTo>
                  <a:cubicBezTo>
                    <a:pt x="536" y="670"/>
                    <a:pt x="669" y="563"/>
                    <a:pt x="669" y="322"/>
                  </a:cubicBezTo>
                  <a:cubicBezTo>
                    <a:pt x="669" y="108"/>
                    <a:pt x="536" y="1"/>
                    <a:pt x="3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40;p50">
              <a:extLst>
                <a:ext uri="{FF2B5EF4-FFF2-40B4-BE49-F238E27FC236}">
                  <a16:creationId xmlns:a16="http://schemas.microsoft.com/office/drawing/2014/main" id="{0FAA70C6-7070-F8EE-5F35-D756C25E934B}"/>
                </a:ext>
              </a:extLst>
            </p:cNvPr>
            <p:cNvSpPr/>
            <p:nvPr/>
          </p:nvSpPr>
          <p:spPr>
            <a:xfrm>
              <a:off x="4041013" y="2878125"/>
              <a:ext cx="94375" cy="16750"/>
            </a:xfrm>
            <a:custGeom>
              <a:avLst/>
              <a:gdLst/>
              <a:ahLst/>
              <a:cxnLst/>
              <a:rect l="l" t="t" r="r" b="b"/>
              <a:pathLst>
                <a:path w="3775" h="670" extrusionOk="0">
                  <a:moveTo>
                    <a:pt x="322" y="1"/>
                  </a:moveTo>
                  <a:cubicBezTo>
                    <a:pt x="108" y="1"/>
                    <a:pt x="1" y="108"/>
                    <a:pt x="1" y="322"/>
                  </a:cubicBezTo>
                  <a:cubicBezTo>
                    <a:pt x="1" y="563"/>
                    <a:pt x="108" y="670"/>
                    <a:pt x="322" y="670"/>
                  </a:cubicBezTo>
                  <a:lnTo>
                    <a:pt x="3453" y="670"/>
                  </a:lnTo>
                  <a:cubicBezTo>
                    <a:pt x="3560" y="670"/>
                    <a:pt x="3775" y="563"/>
                    <a:pt x="3775" y="322"/>
                  </a:cubicBezTo>
                  <a:cubicBezTo>
                    <a:pt x="3775" y="215"/>
                    <a:pt x="3667" y="1"/>
                    <a:pt x="345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261;p42">
            <a:extLst>
              <a:ext uri="{FF2B5EF4-FFF2-40B4-BE49-F238E27FC236}">
                <a16:creationId xmlns:a16="http://schemas.microsoft.com/office/drawing/2014/main" id="{1F40D0DC-8466-41B3-8E4D-CC83F1E7980A}"/>
              </a:ext>
            </a:extLst>
          </p:cNvPr>
          <p:cNvSpPr txBox="1">
            <a:spLocks noGrp="1"/>
          </p:cNvSpPr>
          <p:nvPr/>
        </p:nvSpPr>
        <p:spPr>
          <a:xfrm>
            <a:off x="1196924" y="2655867"/>
            <a:ext cx="7065992" cy="785526"/>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buNone/>
            </a:pPr>
            <a:r>
              <a:rPr lang="he-IL" sz="1400" b="1" dirty="0" err="1">
                <a:solidFill>
                  <a:schemeClr val="accent6"/>
                </a:solidFill>
              </a:rPr>
              <a:t>Successful</a:t>
            </a:r>
            <a:r>
              <a:rPr lang="he-IL" sz="1400" b="1" dirty="0">
                <a:solidFill>
                  <a:schemeClr val="accent6"/>
                </a:solidFill>
              </a:rPr>
              <a:t> </a:t>
            </a:r>
            <a:r>
              <a:rPr lang="he-IL" sz="1400" b="1" dirty="0" err="1">
                <a:solidFill>
                  <a:schemeClr val="accent6"/>
                </a:solidFill>
              </a:rPr>
              <a:t>Identification</a:t>
            </a:r>
            <a:r>
              <a:rPr lang="he-IL" sz="1400" b="1" dirty="0">
                <a:solidFill>
                  <a:schemeClr val="accent6"/>
                </a:solidFill>
              </a:rPr>
              <a:t> - </a:t>
            </a:r>
            <a:r>
              <a:rPr lang="he-IL" sz="1400" b="1" dirty="0" err="1">
                <a:solidFill>
                  <a:schemeClr val="accent6"/>
                </a:solidFill>
              </a:rPr>
              <a:t>Achieved</a:t>
            </a:r>
            <a:r>
              <a:rPr lang="he-IL" sz="1400" b="1" dirty="0">
                <a:solidFill>
                  <a:schemeClr val="accent6"/>
                </a:solidFill>
              </a:rPr>
              <a:t> </a:t>
            </a:r>
            <a:r>
              <a:rPr lang="he-IL" sz="1400" b="1" dirty="0" err="1">
                <a:solidFill>
                  <a:schemeClr val="accent6"/>
                </a:solidFill>
              </a:rPr>
              <a:t>comprehensive</a:t>
            </a:r>
            <a:r>
              <a:rPr lang="he-IL" sz="1400" b="1" dirty="0">
                <a:solidFill>
                  <a:schemeClr val="accent6"/>
                </a:solidFill>
              </a:rPr>
              <a:t> </a:t>
            </a:r>
            <a:r>
              <a:rPr lang="he-IL" sz="1400" b="1" dirty="0" err="1">
                <a:solidFill>
                  <a:schemeClr val="accent6"/>
                </a:solidFill>
              </a:rPr>
              <a:t>identification</a:t>
            </a:r>
            <a:r>
              <a:rPr lang="he-IL" sz="1400" b="1" dirty="0">
                <a:solidFill>
                  <a:schemeClr val="accent6"/>
                </a:solidFill>
              </a:rPr>
              <a:t> </a:t>
            </a:r>
            <a:r>
              <a:rPr lang="he-IL" sz="1400" b="1" dirty="0" err="1">
                <a:solidFill>
                  <a:schemeClr val="accent6"/>
                </a:solidFill>
              </a:rPr>
              <a:t>of</a:t>
            </a:r>
            <a:r>
              <a:rPr lang="he-IL" sz="1400" b="1" dirty="0">
                <a:solidFill>
                  <a:schemeClr val="accent6"/>
                </a:solidFill>
              </a:rPr>
              <a:t> </a:t>
            </a:r>
            <a:r>
              <a:rPr lang="he-IL" sz="1400" b="1" dirty="0" err="1">
                <a:solidFill>
                  <a:schemeClr val="accent6"/>
                </a:solidFill>
              </a:rPr>
              <a:t>all</a:t>
            </a:r>
            <a:r>
              <a:rPr lang="he-IL" sz="1400" b="1" dirty="0">
                <a:solidFill>
                  <a:schemeClr val="accent6"/>
                </a:solidFill>
              </a:rPr>
              <a:t> </a:t>
            </a:r>
            <a:r>
              <a:rPr lang="he-IL" sz="1400" b="1" dirty="0" err="1">
                <a:solidFill>
                  <a:schemeClr val="accent6"/>
                </a:solidFill>
              </a:rPr>
              <a:t>requested</a:t>
            </a:r>
            <a:r>
              <a:rPr lang="he-IL" sz="1400" b="1" dirty="0">
                <a:solidFill>
                  <a:schemeClr val="accent6"/>
                </a:solidFill>
              </a:rPr>
              <a:t> </a:t>
            </a:r>
            <a:r>
              <a:rPr lang="he-IL" sz="1400" b="1" dirty="0" err="1">
                <a:solidFill>
                  <a:schemeClr val="accent6"/>
                </a:solidFill>
              </a:rPr>
              <a:t>fish</a:t>
            </a:r>
            <a:r>
              <a:rPr lang="he-IL" sz="1400" b="1" dirty="0">
                <a:solidFill>
                  <a:schemeClr val="accent6"/>
                </a:solidFill>
              </a:rPr>
              <a:t> </a:t>
            </a:r>
            <a:r>
              <a:rPr lang="he-IL" sz="1400" b="1" dirty="0" err="1">
                <a:solidFill>
                  <a:schemeClr val="accent6"/>
                </a:solidFill>
              </a:rPr>
              <a:t>species</a:t>
            </a:r>
            <a:r>
              <a:rPr lang="he-IL" sz="1400" b="1" dirty="0">
                <a:solidFill>
                  <a:schemeClr val="accent6"/>
                </a:solidFill>
              </a:rPr>
              <a:t>, </a:t>
            </a:r>
            <a:r>
              <a:rPr lang="he-IL" sz="1400" b="1" dirty="0" err="1">
                <a:solidFill>
                  <a:schemeClr val="accent6"/>
                </a:solidFill>
              </a:rPr>
              <a:t>showcasing</a:t>
            </a:r>
            <a:r>
              <a:rPr lang="he-IL" sz="1400" b="1" dirty="0">
                <a:solidFill>
                  <a:schemeClr val="accent6"/>
                </a:solidFill>
              </a:rPr>
              <a:t> </a:t>
            </a:r>
            <a:r>
              <a:rPr lang="he-IL" sz="1400" b="1" dirty="0" err="1">
                <a:solidFill>
                  <a:schemeClr val="accent6"/>
                </a:solidFill>
              </a:rPr>
              <a:t>the</a:t>
            </a:r>
            <a:r>
              <a:rPr lang="he-IL" sz="1400" b="1" dirty="0">
                <a:solidFill>
                  <a:schemeClr val="accent6"/>
                </a:solidFill>
              </a:rPr>
              <a:t> </a:t>
            </a:r>
            <a:r>
              <a:rPr lang="he-IL" sz="1400" b="1" dirty="0" err="1">
                <a:solidFill>
                  <a:schemeClr val="accent6"/>
                </a:solidFill>
              </a:rPr>
              <a:t>model's</a:t>
            </a:r>
            <a:r>
              <a:rPr lang="he-IL" sz="1400" b="1" dirty="0">
                <a:solidFill>
                  <a:schemeClr val="accent6"/>
                </a:solidFill>
              </a:rPr>
              <a:t> </a:t>
            </a:r>
            <a:r>
              <a:rPr lang="he-IL" sz="1400" b="1" dirty="0" err="1">
                <a:solidFill>
                  <a:schemeClr val="accent6"/>
                </a:solidFill>
              </a:rPr>
              <a:t>effectiveness</a:t>
            </a:r>
            <a:r>
              <a:rPr lang="he-IL" sz="1400" b="1" dirty="0">
                <a:solidFill>
                  <a:schemeClr val="accent6"/>
                </a:solidFill>
              </a:rPr>
              <a:t> </a:t>
            </a:r>
            <a:r>
              <a:rPr lang="he-IL" sz="1400" b="1" dirty="0" err="1">
                <a:solidFill>
                  <a:schemeClr val="accent6"/>
                </a:solidFill>
              </a:rPr>
              <a:t>in</a:t>
            </a:r>
            <a:r>
              <a:rPr lang="he-IL" sz="1400" b="1" dirty="0">
                <a:solidFill>
                  <a:schemeClr val="accent6"/>
                </a:solidFill>
              </a:rPr>
              <a:t> </a:t>
            </a:r>
            <a:r>
              <a:rPr lang="he-IL" sz="1400" b="1" dirty="0" err="1">
                <a:solidFill>
                  <a:schemeClr val="accent6"/>
                </a:solidFill>
              </a:rPr>
              <a:t>real-world</a:t>
            </a:r>
            <a:r>
              <a:rPr lang="he-IL" sz="1400" b="1" dirty="0">
                <a:solidFill>
                  <a:schemeClr val="accent6"/>
                </a:solidFill>
              </a:rPr>
              <a:t> </a:t>
            </a:r>
            <a:r>
              <a:rPr lang="he-IL" sz="1400" b="1" dirty="0" err="1">
                <a:solidFill>
                  <a:schemeClr val="accent6"/>
                </a:solidFill>
              </a:rPr>
              <a:t>applications</a:t>
            </a:r>
            <a:r>
              <a:rPr lang="he-IL" sz="1400" b="1" dirty="0">
                <a:solidFill>
                  <a:schemeClr val="accent6"/>
                </a:solidFill>
              </a:rPr>
              <a:t>.</a:t>
            </a:r>
          </a:p>
        </p:txBody>
      </p:sp>
      <p:sp>
        <p:nvSpPr>
          <p:cNvPr id="2" name="Google Shape;261;p42">
            <a:extLst>
              <a:ext uri="{FF2B5EF4-FFF2-40B4-BE49-F238E27FC236}">
                <a16:creationId xmlns:a16="http://schemas.microsoft.com/office/drawing/2014/main" id="{5F67A1BD-D9DB-4AD8-C002-13AFD61E7258}"/>
              </a:ext>
            </a:extLst>
          </p:cNvPr>
          <p:cNvSpPr txBox="1">
            <a:spLocks noGrp="1"/>
          </p:cNvSpPr>
          <p:nvPr/>
        </p:nvSpPr>
        <p:spPr>
          <a:xfrm>
            <a:off x="1196924" y="1565504"/>
            <a:ext cx="7065992" cy="785526"/>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buNone/>
            </a:pPr>
            <a:r>
              <a:rPr lang="he-IL" sz="1400" b="1" err="1">
                <a:solidFill>
                  <a:schemeClr val="accent6"/>
                </a:solidFill>
              </a:rPr>
              <a:t>Dataset</a:t>
            </a:r>
            <a:r>
              <a:rPr lang="he-IL" sz="1400" b="1" dirty="0">
                <a:solidFill>
                  <a:schemeClr val="accent6"/>
                </a:solidFill>
              </a:rPr>
              <a:t> </a:t>
            </a:r>
            <a:r>
              <a:rPr lang="he-IL" sz="1400" b="1" err="1">
                <a:solidFill>
                  <a:schemeClr val="accent6"/>
                </a:solidFill>
              </a:rPr>
              <a:t>Enhancement</a:t>
            </a:r>
            <a:r>
              <a:rPr lang="he-IL" sz="1400" b="1" dirty="0">
                <a:solidFill>
                  <a:schemeClr val="accent6"/>
                </a:solidFill>
              </a:rPr>
              <a:t> - </a:t>
            </a:r>
            <a:r>
              <a:rPr lang="he-IL" sz="1400" b="1" err="1">
                <a:solidFill>
                  <a:schemeClr val="accent6"/>
                </a:solidFill>
              </a:rPr>
              <a:t>Addressed</a:t>
            </a:r>
            <a:r>
              <a:rPr lang="he-IL" sz="1400" b="1" dirty="0">
                <a:solidFill>
                  <a:schemeClr val="accent6"/>
                </a:solidFill>
              </a:rPr>
              <a:t> </a:t>
            </a:r>
            <a:r>
              <a:rPr lang="he-IL" sz="1400" b="1" err="1">
                <a:solidFill>
                  <a:schemeClr val="accent6"/>
                </a:solidFill>
              </a:rPr>
              <a:t>the</a:t>
            </a:r>
            <a:r>
              <a:rPr lang="he-IL" sz="1400" b="1" dirty="0">
                <a:solidFill>
                  <a:schemeClr val="accent6"/>
                </a:solidFill>
              </a:rPr>
              <a:t> </a:t>
            </a:r>
            <a:r>
              <a:rPr lang="he-IL" sz="1400" b="1" err="1">
                <a:solidFill>
                  <a:schemeClr val="accent6"/>
                </a:solidFill>
              </a:rPr>
              <a:t>challenges</a:t>
            </a:r>
            <a:r>
              <a:rPr lang="he-IL" sz="1400" b="1" dirty="0">
                <a:solidFill>
                  <a:schemeClr val="accent6"/>
                </a:solidFill>
              </a:rPr>
              <a:t> </a:t>
            </a:r>
            <a:r>
              <a:rPr lang="he-IL" sz="1400" b="1" err="1">
                <a:solidFill>
                  <a:schemeClr val="accent6"/>
                </a:solidFill>
              </a:rPr>
              <a:t>of</a:t>
            </a:r>
            <a:r>
              <a:rPr lang="he-IL" sz="1400" b="1" dirty="0">
                <a:solidFill>
                  <a:schemeClr val="accent6"/>
                </a:solidFill>
              </a:rPr>
              <a:t> </a:t>
            </a:r>
            <a:r>
              <a:rPr lang="he-IL" sz="1400" b="1" err="1">
                <a:solidFill>
                  <a:schemeClr val="accent6"/>
                </a:solidFill>
              </a:rPr>
              <a:t>an</a:t>
            </a:r>
            <a:r>
              <a:rPr lang="he-IL" sz="1400" b="1" dirty="0">
                <a:solidFill>
                  <a:schemeClr val="accent6"/>
                </a:solidFill>
              </a:rPr>
              <a:t> </a:t>
            </a:r>
            <a:r>
              <a:rPr lang="he-IL" sz="1400" b="1" err="1">
                <a:solidFill>
                  <a:schemeClr val="accent6"/>
                </a:solidFill>
              </a:rPr>
              <a:t>unbalanced</a:t>
            </a:r>
            <a:r>
              <a:rPr lang="he-IL" sz="1400" b="1" dirty="0">
                <a:solidFill>
                  <a:schemeClr val="accent6"/>
                </a:solidFill>
              </a:rPr>
              <a:t> </a:t>
            </a:r>
            <a:r>
              <a:rPr lang="he-IL" sz="1400" b="1" err="1">
                <a:solidFill>
                  <a:schemeClr val="accent6"/>
                </a:solidFill>
              </a:rPr>
              <a:t>dataset</a:t>
            </a:r>
            <a:r>
              <a:rPr lang="he-IL" sz="1400" b="1" dirty="0">
                <a:solidFill>
                  <a:schemeClr val="accent6"/>
                </a:solidFill>
              </a:rPr>
              <a:t> </a:t>
            </a:r>
            <a:r>
              <a:rPr lang="he-IL" sz="1400" b="1" err="1">
                <a:solidFill>
                  <a:schemeClr val="accent6"/>
                </a:solidFill>
              </a:rPr>
              <a:t>through</a:t>
            </a:r>
            <a:r>
              <a:rPr lang="he-IL" sz="1400" b="1" dirty="0">
                <a:solidFill>
                  <a:schemeClr val="accent6"/>
                </a:solidFill>
              </a:rPr>
              <a:t> </a:t>
            </a:r>
            <a:r>
              <a:rPr lang="he-IL" sz="1400" b="1" err="1">
                <a:solidFill>
                  <a:schemeClr val="accent6"/>
                </a:solidFill>
              </a:rPr>
              <a:t>increased</a:t>
            </a:r>
            <a:r>
              <a:rPr lang="he-IL" sz="1400" b="1" dirty="0">
                <a:solidFill>
                  <a:schemeClr val="accent6"/>
                </a:solidFill>
              </a:rPr>
              <a:t> </a:t>
            </a:r>
            <a:r>
              <a:rPr lang="he-IL" sz="1400" b="1" err="1">
                <a:solidFill>
                  <a:schemeClr val="accent6"/>
                </a:solidFill>
              </a:rPr>
              <a:t>data</a:t>
            </a:r>
            <a:r>
              <a:rPr lang="he-IL" sz="1400" b="1" dirty="0">
                <a:solidFill>
                  <a:schemeClr val="accent6"/>
                </a:solidFill>
              </a:rPr>
              <a:t> </a:t>
            </a:r>
            <a:r>
              <a:rPr lang="he-IL" sz="1400" b="1" err="1">
                <a:solidFill>
                  <a:schemeClr val="accent6"/>
                </a:solidFill>
              </a:rPr>
              <a:t>collection</a:t>
            </a:r>
            <a:r>
              <a:rPr lang="he-IL" sz="1400" b="1" dirty="0">
                <a:solidFill>
                  <a:schemeClr val="accent6"/>
                </a:solidFill>
              </a:rPr>
              <a:t>, </a:t>
            </a:r>
            <a:r>
              <a:rPr lang="he-IL" sz="1400" b="1" err="1">
                <a:solidFill>
                  <a:schemeClr val="accent6"/>
                </a:solidFill>
              </a:rPr>
              <a:t>meticulous</a:t>
            </a:r>
            <a:r>
              <a:rPr lang="he-IL" sz="1400" b="1" dirty="0">
                <a:solidFill>
                  <a:schemeClr val="accent6"/>
                </a:solidFill>
              </a:rPr>
              <a:t> </a:t>
            </a:r>
            <a:r>
              <a:rPr lang="he-IL" sz="1400" b="1" err="1">
                <a:solidFill>
                  <a:schemeClr val="accent6"/>
                </a:solidFill>
              </a:rPr>
              <a:t>labeling</a:t>
            </a:r>
            <a:r>
              <a:rPr lang="he-IL" sz="1400" b="1" dirty="0">
                <a:solidFill>
                  <a:schemeClr val="accent6"/>
                </a:solidFill>
              </a:rPr>
              <a:t>, </a:t>
            </a:r>
            <a:r>
              <a:rPr lang="he-IL" sz="1400" b="1" err="1">
                <a:solidFill>
                  <a:schemeClr val="accent6"/>
                </a:solidFill>
              </a:rPr>
              <a:t>and</a:t>
            </a:r>
            <a:r>
              <a:rPr lang="he-IL" sz="1400" b="1" dirty="0">
                <a:solidFill>
                  <a:schemeClr val="accent6"/>
                </a:solidFill>
              </a:rPr>
              <a:t> </a:t>
            </a:r>
            <a:r>
              <a:rPr lang="he-IL" sz="1400" b="1" err="1">
                <a:solidFill>
                  <a:schemeClr val="accent6"/>
                </a:solidFill>
              </a:rPr>
              <a:t>targeted</a:t>
            </a:r>
            <a:r>
              <a:rPr lang="he-IL" sz="1400" b="1" dirty="0">
                <a:solidFill>
                  <a:schemeClr val="accent6"/>
                </a:solidFill>
              </a:rPr>
              <a:t> </a:t>
            </a:r>
            <a:r>
              <a:rPr lang="he-IL" sz="1400" b="1" err="1">
                <a:solidFill>
                  <a:schemeClr val="accent6"/>
                </a:solidFill>
              </a:rPr>
              <a:t>model</a:t>
            </a:r>
            <a:r>
              <a:rPr lang="he-IL" sz="1400" b="1" dirty="0">
                <a:solidFill>
                  <a:schemeClr val="accent6"/>
                </a:solidFill>
              </a:rPr>
              <a:t> </a:t>
            </a:r>
            <a:r>
              <a:rPr lang="he-IL" sz="1400" b="1" err="1">
                <a:solidFill>
                  <a:schemeClr val="accent6"/>
                </a:solidFill>
              </a:rPr>
              <a:t>fine-tuning</a:t>
            </a:r>
            <a:r>
              <a:rPr lang="he-IL" sz="1400" b="1" dirty="0">
                <a:solidFill>
                  <a:schemeClr val="accent6"/>
                </a:solidFill>
              </a:rPr>
              <a:t>.</a:t>
            </a:r>
          </a:p>
        </p:txBody>
      </p:sp>
      <p:sp>
        <p:nvSpPr>
          <p:cNvPr id="3" name="Google Shape;261;p42">
            <a:extLst>
              <a:ext uri="{FF2B5EF4-FFF2-40B4-BE49-F238E27FC236}">
                <a16:creationId xmlns:a16="http://schemas.microsoft.com/office/drawing/2014/main" id="{2B6B0A9A-707A-65E2-217B-6AD3357E1EAE}"/>
              </a:ext>
            </a:extLst>
          </p:cNvPr>
          <p:cNvSpPr txBox="1">
            <a:spLocks noGrp="1"/>
          </p:cNvSpPr>
          <p:nvPr/>
        </p:nvSpPr>
        <p:spPr>
          <a:xfrm>
            <a:off x="1196924" y="3746228"/>
            <a:ext cx="7065992" cy="785526"/>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buNone/>
            </a:pPr>
            <a:r>
              <a:rPr lang="he-IL" sz="1400" b="1" err="1">
                <a:solidFill>
                  <a:schemeClr val="accent6"/>
                </a:solidFill>
              </a:rPr>
              <a:t>Implications</a:t>
            </a:r>
            <a:r>
              <a:rPr lang="he-IL" sz="1400" b="1" dirty="0">
                <a:solidFill>
                  <a:schemeClr val="accent6"/>
                </a:solidFill>
              </a:rPr>
              <a:t> </a:t>
            </a:r>
            <a:r>
              <a:rPr lang="he-IL" sz="1400" b="1" err="1">
                <a:solidFill>
                  <a:schemeClr val="accent6"/>
                </a:solidFill>
              </a:rPr>
              <a:t>and</a:t>
            </a:r>
            <a:r>
              <a:rPr lang="he-IL" sz="1400" b="1" dirty="0">
                <a:solidFill>
                  <a:schemeClr val="accent6"/>
                </a:solidFill>
              </a:rPr>
              <a:t> </a:t>
            </a:r>
            <a:r>
              <a:rPr lang="he-IL" sz="1400" b="1" err="1">
                <a:solidFill>
                  <a:schemeClr val="accent6"/>
                </a:solidFill>
              </a:rPr>
              <a:t>Future</a:t>
            </a:r>
            <a:r>
              <a:rPr lang="he-IL" sz="1400" b="1" dirty="0">
                <a:solidFill>
                  <a:schemeClr val="accent6"/>
                </a:solidFill>
              </a:rPr>
              <a:t> </a:t>
            </a:r>
            <a:r>
              <a:rPr lang="he-IL" sz="1400" b="1" err="1">
                <a:solidFill>
                  <a:schemeClr val="accent6"/>
                </a:solidFill>
              </a:rPr>
              <a:t>Directions</a:t>
            </a:r>
            <a:r>
              <a:rPr lang="he-IL" sz="1400" b="1" dirty="0">
                <a:solidFill>
                  <a:schemeClr val="accent6"/>
                </a:solidFill>
              </a:rPr>
              <a:t> - </a:t>
            </a:r>
            <a:r>
              <a:rPr lang="he-IL" sz="1400" b="1" err="1">
                <a:solidFill>
                  <a:schemeClr val="accent6"/>
                </a:solidFill>
              </a:rPr>
              <a:t>The</a:t>
            </a:r>
            <a:r>
              <a:rPr lang="he-IL" sz="1400" b="1" dirty="0">
                <a:solidFill>
                  <a:schemeClr val="accent6"/>
                </a:solidFill>
              </a:rPr>
              <a:t> </a:t>
            </a:r>
            <a:r>
              <a:rPr lang="he-IL" sz="1400" b="1" err="1">
                <a:solidFill>
                  <a:schemeClr val="accent6"/>
                </a:solidFill>
              </a:rPr>
              <a:t>project's</a:t>
            </a:r>
            <a:r>
              <a:rPr lang="he-IL" sz="1400" b="1" dirty="0">
                <a:solidFill>
                  <a:schemeClr val="accent6"/>
                </a:solidFill>
              </a:rPr>
              <a:t> </a:t>
            </a:r>
            <a:r>
              <a:rPr lang="he-IL" sz="1400" b="1" err="1">
                <a:solidFill>
                  <a:schemeClr val="accent6"/>
                </a:solidFill>
              </a:rPr>
              <a:t>success</a:t>
            </a:r>
            <a:r>
              <a:rPr lang="he-IL" sz="1400" b="1" dirty="0">
                <a:solidFill>
                  <a:schemeClr val="accent6"/>
                </a:solidFill>
              </a:rPr>
              <a:t> </a:t>
            </a:r>
            <a:r>
              <a:rPr lang="he-IL" sz="1400" b="1" err="1">
                <a:solidFill>
                  <a:schemeClr val="accent6"/>
                </a:solidFill>
              </a:rPr>
              <a:t>supports</a:t>
            </a:r>
            <a:r>
              <a:rPr lang="he-IL" sz="1400" b="1" dirty="0">
                <a:solidFill>
                  <a:schemeClr val="accent6"/>
                </a:solidFill>
              </a:rPr>
              <a:t> </a:t>
            </a:r>
            <a:r>
              <a:rPr lang="he-IL" sz="1400" b="1" err="1">
                <a:solidFill>
                  <a:schemeClr val="accent6"/>
                </a:solidFill>
              </a:rPr>
              <a:t>essential</a:t>
            </a:r>
            <a:r>
              <a:rPr lang="he-IL" sz="1400" b="1" dirty="0">
                <a:solidFill>
                  <a:schemeClr val="accent6"/>
                </a:solidFill>
              </a:rPr>
              <a:t> </a:t>
            </a:r>
            <a:r>
              <a:rPr lang="he-IL" sz="1400" b="1" err="1">
                <a:solidFill>
                  <a:schemeClr val="accent6"/>
                </a:solidFill>
              </a:rPr>
              <a:t>marine</a:t>
            </a:r>
            <a:r>
              <a:rPr lang="he-IL" sz="1400" b="1" dirty="0">
                <a:solidFill>
                  <a:schemeClr val="accent6"/>
                </a:solidFill>
              </a:rPr>
              <a:t> </a:t>
            </a:r>
            <a:r>
              <a:rPr lang="he-IL" sz="1400" b="1" err="1">
                <a:solidFill>
                  <a:schemeClr val="accent6"/>
                </a:solidFill>
              </a:rPr>
              <a:t>conservation</a:t>
            </a:r>
            <a:r>
              <a:rPr lang="he-IL" sz="1400" b="1" dirty="0">
                <a:solidFill>
                  <a:schemeClr val="accent6"/>
                </a:solidFill>
              </a:rPr>
              <a:t> </a:t>
            </a:r>
            <a:r>
              <a:rPr lang="he-IL" sz="1400" b="1" err="1">
                <a:solidFill>
                  <a:schemeClr val="accent6"/>
                </a:solidFill>
              </a:rPr>
              <a:t>efforts</a:t>
            </a:r>
            <a:r>
              <a:rPr lang="he-IL" sz="1400" b="1" dirty="0">
                <a:solidFill>
                  <a:schemeClr val="accent6"/>
                </a:solidFill>
              </a:rPr>
              <a:t> </a:t>
            </a:r>
            <a:r>
              <a:rPr lang="he-IL" sz="1400" b="1" err="1">
                <a:solidFill>
                  <a:schemeClr val="accent6"/>
                </a:solidFill>
              </a:rPr>
              <a:t>and</a:t>
            </a:r>
            <a:r>
              <a:rPr lang="he-IL" sz="1400" b="1" dirty="0">
                <a:solidFill>
                  <a:schemeClr val="accent6"/>
                </a:solidFill>
              </a:rPr>
              <a:t> </a:t>
            </a:r>
            <a:r>
              <a:rPr lang="he-IL" sz="1400" b="1" err="1">
                <a:solidFill>
                  <a:schemeClr val="accent6"/>
                </a:solidFill>
              </a:rPr>
              <a:t>paves</a:t>
            </a:r>
            <a:r>
              <a:rPr lang="he-IL" sz="1400" b="1" dirty="0">
                <a:solidFill>
                  <a:schemeClr val="accent6"/>
                </a:solidFill>
              </a:rPr>
              <a:t> </a:t>
            </a:r>
            <a:r>
              <a:rPr lang="he-IL" sz="1400" b="1" err="1">
                <a:solidFill>
                  <a:schemeClr val="accent6"/>
                </a:solidFill>
              </a:rPr>
              <a:t>the</a:t>
            </a:r>
            <a:r>
              <a:rPr lang="he-IL" sz="1400" b="1" dirty="0">
                <a:solidFill>
                  <a:schemeClr val="accent6"/>
                </a:solidFill>
              </a:rPr>
              <a:t> </a:t>
            </a:r>
            <a:r>
              <a:rPr lang="he-IL" sz="1400" b="1" err="1">
                <a:solidFill>
                  <a:schemeClr val="accent6"/>
                </a:solidFill>
              </a:rPr>
              <a:t>way</a:t>
            </a:r>
            <a:r>
              <a:rPr lang="he-IL" sz="1400" b="1" dirty="0">
                <a:solidFill>
                  <a:schemeClr val="accent6"/>
                </a:solidFill>
              </a:rPr>
              <a:t> </a:t>
            </a:r>
            <a:r>
              <a:rPr lang="he-IL" sz="1400" b="1" err="1">
                <a:solidFill>
                  <a:schemeClr val="accent6"/>
                </a:solidFill>
              </a:rPr>
              <a:t>for</a:t>
            </a:r>
            <a:r>
              <a:rPr lang="he-IL" sz="1400" b="1" dirty="0">
                <a:solidFill>
                  <a:schemeClr val="accent6"/>
                </a:solidFill>
              </a:rPr>
              <a:t> </a:t>
            </a:r>
            <a:r>
              <a:rPr lang="he-IL" sz="1400" b="1" err="1">
                <a:solidFill>
                  <a:schemeClr val="accent6"/>
                </a:solidFill>
              </a:rPr>
              <a:t>next-generation</a:t>
            </a:r>
            <a:r>
              <a:rPr lang="he-IL" sz="1400" b="1" dirty="0">
                <a:solidFill>
                  <a:schemeClr val="accent6"/>
                </a:solidFill>
              </a:rPr>
              <a:t> </a:t>
            </a:r>
            <a:r>
              <a:rPr lang="he-IL" sz="1400" b="1" err="1">
                <a:solidFill>
                  <a:schemeClr val="accent6"/>
                </a:solidFill>
              </a:rPr>
              <a:t>ecological</a:t>
            </a:r>
            <a:r>
              <a:rPr lang="he-IL" sz="1400" b="1" dirty="0">
                <a:solidFill>
                  <a:schemeClr val="accent6"/>
                </a:solidFill>
              </a:rPr>
              <a:t> </a:t>
            </a:r>
            <a:r>
              <a:rPr lang="he-IL" sz="1400" b="1" err="1">
                <a:solidFill>
                  <a:schemeClr val="accent6"/>
                </a:solidFill>
              </a:rPr>
              <a:t>monitoring</a:t>
            </a:r>
            <a:r>
              <a:rPr lang="he-IL" sz="1400" b="1" dirty="0">
                <a:solidFill>
                  <a:schemeClr val="accent6"/>
                </a:solidFill>
              </a:rPr>
              <a:t> </a:t>
            </a:r>
            <a:r>
              <a:rPr lang="he-IL" sz="1400" b="1" err="1">
                <a:solidFill>
                  <a:schemeClr val="accent6"/>
                </a:solidFill>
              </a:rPr>
              <a:t>technologies</a:t>
            </a:r>
            <a:r>
              <a:rPr lang="he-IL" sz="1400" b="1" dirty="0">
                <a:solidFill>
                  <a:schemeClr val="accent6"/>
                </a:solidFill>
              </a:rPr>
              <a:t>.</a:t>
            </a:r>
          </a:p>
        </p:txBody>
      </p:sp>
    </p:spTree>
    <p:extLst>
      <p:ext uri="{BB962C8B-B14F-4D97-AF65-F5344CB8AC3E}">
        <p14:creationId xmlns:p14="http://schemas.microsoft.com/office/powerpoint/2010/main" val="2793070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68389" y="1020742"/>
            <a:ext cx="4536678" cy="1930050"/>
          </a:xfrm>
          <a:prstGeom prst="rect">
            <a:avLst/>
          </a:prstGeom>
        </p:spPr>
        <p:txBody>
          <a:bodyPr spcFirstLastPara="1" wrap="square" lIns="91425" tIns="91425" rIns="91425" bIns="91425" anchor="b" anchorCtr="0">
            <a:noAutofit/>
          </a:bodyPr>
          <a:lstStyle/>
          <a:p>
            <a:pPr>
              <a:lnSpc>
                <a:spcPct val="150000"/>
              </a:lnSpc>
            </a:pPr>
            <a:r>
              <a:rPr lang="en" sz="8800" dirty="0"/>
              <a:t>Goal! </a:t>
            </a:r>
            <a:endParaRPr lang="he-IL" sz="8800"/>
          </a:p>
        </p:txBody>
      </p:sp>
      <p:sp>
        <p:nvSpPr>
          <p:cNvPr id="235" name="Google Shape;235;p39"/>
          <p:cNvSpPr txBox="1">
            <a:spLocks noGrp="1"/>
          </p:cNvSpPr>
          <p:nvPr>
            <p:ph type="subTitle" idx="1"/>
          </p:nvPr>
        </p:nvSpPr>
        <p:spPr>
          <a:xfrm>
            <a:off x="226304" y="3120791"/>
            <a:ext cx="8747731" cy="859093"/>
          </a:xfrm>
          <a:prstGeom prst="rect">
            <a:avLst/>
          </a:prstGeom>
        </p:spPr>
        <p:txBody>
          <a:bodyPr spcFirstLastPara="1" wrap="square" lIns="91425" tIns="91425" rIns="91425" bIns="91425" anchor="t" anchorCtr="0">
            <a:noAutofit/>
          </a:bodyPr>
          <a:lstStyle/>
          <a:p>
            <a:pPr marL="0" indent="0"/>
            <a:r>
              <a:rPr lang="en" sz="1400" b="1">
                <a:solidFill>
                  <a:schemeClr val="accent6"/>
                </a:solidFill>
              </a:rPr>
              <a:t>The project aims to develop an automated system to detect invasive fish species in the Mediterranean, using manually labeled data to train and enhance image recognition capabilities, supporting ecological monitoring and management efforts.</a:t>
            </a:r>
            <a:endParaRPr lang="he-IL" sz="1400" b="1">
              <a:solidFill>
                <a:schemeClr val="accent6"/>
              </a:solidFill>
            </a:endParaRPr>
          </a:p>
        </p:txBody>
      </p:sp>
      <p:pic>
        <p:nvPicPr>
          <p:cNvPr id="2" name="תמונה 1" descr="תמונה שמכילה טקסט, יונק ימי, מתחת למים, צלילה&#10;&#10;התיאור נוצר באופן אוטומטי">
            <a:extLst>
              <a:ext uri="{FF2B5EF4-FFF2-40B4-BE49-F238E27FC236}">
                <a16:creationId xmlns:a16="http://schemas.microsoft.com/office/drawing/2014/main" id="{25C6CD5A-8A3D-E4E7-EB4F-7056E7721FC1}"/>
              </a:ext>
            </a:extLst>
          </p:cNvPr>
          <p:cNvPicPr>
            <a:picLocks noChangeAspect="1"/>
          </p:cNvPicPr>
          <p:nvPr/>
        </p:nvPicPr>
        <p:blipFill rotWithShape="1">
          <a:blip r:embed="rId3"/>
          <a:srcRect l="1473" t="3200" r="5003" b="4000"/>
          <a:stretch/>
        </p:blipFill>
        <p:spPr>
          <a:xfrm>
            <a:off x="4369678" y="1019928"/>
            <a:ext cx="4686439" cy="193071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idx="3"/>
          </p:nvPr>
        </p:nvSpPr>
        <p:spPr>
          <a:xfrm>
            <a:off x="1683270" y="539500"/>
            <a:ext cx="4431377" cy="478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sng"/>
              <a:t>Table of contents</a:t>
            </a:r>
            <a:endParaRPr lang="he-IL" u="sng"/>
          </a:p>
        </p:txBody>
      </p:sp>
      <p:sp>
        <p:nvSpPr>
          <p:cNvPr id="218" name="Google Shape;218;p38"/>
          <p:cNvSpPr txBox="1">
            <a:spLocks noGrp="1"/>
          </p:cNvSpPr>
          <p:nvPr>
            <p:ph type="subTitle" idx="1"/>
          </p:nvPr>
        </p:nvSpPr>
        <p:spPr>
          <a:xfrm>
            <a:off x="1556839" y="1478435"/>
            <a:ext cx="3621000" cy="394500"/>
          </a:xfrm>
          <a:prstGeom prst="rect">
            <a:avLst/>
          </a:prstGeom>
        </p:spPr>
        <p:txBody>
          <a:bodyPr spcFirstLastPara="1" wrap="square" lIns="91425" tIns="91425" rIns="91425" bIns="91425" anchor="t" anchorCtr="0">
            <a:noAutofit/>
          </a:bodyPr>
          <a:lstStyle/>
          <a:p>
            <a:pPr marL="0" indent="0"/>
            <a:r>
              <a:rPr lang="en"/>
              <a:t>Why is the tool we developed important?</a:t>
            </a:r>
            <a:endParaRPr lang="he-IL"/>
          </a:p>
        </p:txBody>
      </p:sp>
      <p:sp>
        <p:nvSpPr>
          <p:cNvPr id="219" name="Google Shape;219;p38"/>
          <p:cNvSpPr txBox="1">
            <a:spLocks noGrp="1"/>
          </p:cNvSpPr>
          <p:nvPr>
            <p:ph type="title"/>
          </p:nvPr>
        </p:nvSpPr>
        <p:spPr>
          <a:xfrm>
            <a:off x="756763" y="1083935"/>
            <a:ext cx="734700" cy="7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20" name="Google Shape;220;p38"/>
          <p:cNvSpPr txBox="1">
            <a:spLocks noGrp="1"/>
          </p:cNvSpPr>
          <p:nvPr>
            <p:ph type="subTitle" idx="2"/>
          </p:nvPr>
        </p:nvSpPr>
        <p:spPr>
          <a:xfrm>
            <a:off x="1556839" y="1160135"/>
            <a:ext cx="3621000" cy="394500"/>
          </a:xfrm>
          <a:prstGeom prst="rect">
            <a:avLst/>
          </a:prstGeom>
        </p:spPr>
        <p:txBody>
          <a:bodyPr spcFirstLastPara="1" wrap="square" lIns="91425" tIns="91425" rIns="91425" bIns="91425" anchor="b" anchorCtr="0">
            <a:noAutofit/>
          </a:bodyPr>
          <a:lstStyle/>
          <a:p>
            <a:pPr marL="0" indent="0"/>
            <a:r>
              <a:rPr lang="en"/>
              <a:t>Introduction</a:t>
            </a:r>
          </a:p>
        </p:txBody>
      </p:sp>
      <p:sp>
        <p:nvSpPr>
          <p:cNvPr id="221" name="Google Shape;221;p38"/>
          <p:cNvSpPr txBox="1">
            <a:spLocks noGrp="1"/>
          </p:cNvSpPr>
          <p:nvPr>
            <p:ph type="subTitle" idx="4"/>
          </p:nvPr>
        </p:nvSpPr>
        <p:spPr>
          <a:xfrm>
            <a:off x="2624839" y="2366860"/>
            <a:ext cx="3621000" cy="394500"/>
          </a:xfrm>
          <a:prstGeom prst="rect">
            <a:avLst/>
          </a:prstGeom>
        </p:spPr>
        <p:txBody>
          <a:bodyPr spcFirstLastPara="1" wrap="square" lIns="91425" tIns="91425" rIns="91425" bIns="91425" anchor="t" anchorCtr="0">
            <a:noAutofit/>
          </a:bodyPr>
          <a:lstStyle/>
          <a:p>
            <a:pPr marL="0" indent="0"/>
            <a:r>
              <a:rPr lang="en"/>
              <a:t>From 20 terabytes to a balanced dataset</a:t>
            </a:r>
            <a:endParaRPr lang="he-IL"/>
          </a:p>
        </p:txBody>
      </p:sp>
      <p:sp>
        <p:nvSpPr>
          <p:cNvPr id="222" name="Google Shape;222;p38"/>
          <p:cNvSpPr txBox="1">
            <a:spLocks noGrp="1"/>
          </p:cNvSpPr>
          <p:nvPr>
            <p:ph type="title" idx="5"/>
          </p:nvPr>
        </p:nvSpPr>
        <p:spPr>
          <a:xfrm>
            <a:off x="1825663" y="1994292"/>
            <a:ext cx="734700" cy="7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23" name="Google Shape;223;p38"/>
          <p:cNvSpPr txBox="1">
            <a:spLocks noGrp="1"/>
          </p:cNvSpPr>
          <p:nvPr>
            <p:ph type="subTitle" idx="6"/>
          </p:nvPr>
        </p:nvSpPr>
        <p:spPr>
          <a:xfrm>
            <a:off x="2624839" y="2048560"/>
            <a:ext cx="4425611" cy="394500"/>
          </a:xfrm>
          <a:prstGeom prst="rect">
            <a:avLst/>
          </a:prstGeom>
        </p:spPr>
        <p:txBody>
          <a:bodyPr spcFirstLastPara="1" wrap="square" lIns="91425" tIns="91425" rIns="91425" bIns="91425" anchor="b" anchorCtr="0">
            <a:noAutofit/>
          </a:bodyPr>
          <a:lstStyle/>
          <a:p>
            <a:pPr marL="0" indent="0"/>
            <a:r>
              <a:rPr lang="en"/>
              <a:t>Data, labeling and annotations</a:t>
            </a:r>
            <a:endParaRPr lang="he-IL"/>
          </a:p>
        </p:txBody>
      </p:sp>
      <p:sp>
        <p:nvSpPr>
          <p:cNvPr id="224" name="Google Shape;224;p38"/>
          <p:cNvSpPr txBox="1">
            <a:spLocks noGrp="1"/>
          </p:cNvSpPr>
          <p:nvPr>
            <p:ph type="subTitle" idx="7"/>
          </p:nvPr>
        </p:nvSpPr>
        <p:spPr>
          <a:xfrm>
            <a:off x="3692839" y="3212411"/>
            <a:ext cx="4360632" cy="394500"/>
          </a:xfrm>
          <a:prstGeom prst="rect">
            <a:avLst/>
          </a:prstGeom>
        </p:spPr>
        <p:txBody>
          <a:bodyPr spcFirstLastPara="1" wrap="square" lIns="91425" tIns="91425" rIns="91425" bIns="91425" anchor="t" anchorCtr="0">
            <a:noAutofit/>
          </a:bodyPr>
          <a:lstStyle/>
          <a:p>
            <a:pPr marL="0" indent="0"/>
            <a:r>
              <a:rPr lang="en" dirty="0"/>
              <a:t>Comparison of model size, hyperparameters and inputs </a:t>
            </a:r>
            <a:endParaRPr lang="he-IL" dirty="0"/>
          </a:p>
        </p:txBody>
      </p:sp>
      <p:sp>
        <p:nvSpPr>
          <p:cNvPr id="225" name="Google Shape;225;p38"/>
          <p:cNvSpPr txBox="1">
            <a:spLocks noGrp="1"/>
          </p:cNvSpPr>
          <p:nvPr>
            <p:ph type="title" idx="8"/>
          </p:nvPr>
        </p:nvSpPr>
        <p:spPr>
          <a:xfrm>
            <a:off x="2894563" y="2904649"/>
            <a:ext cx="734700" cy="7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26" name="Google Shape;226;p38"/>
          <p:cNvSpPr txBox="1">
            <a:spLocks noGrp="1"/>
          </p:cNvSpPr>
          <p:nvPr>
            <p:ph type="subTitle" idx="9"/>
          </p:nvPr>
        </p:nvSpPr>
        <p:spPr>
          <a:xfrm>
            <a:off x="3692839" y="2894110"/>
            <a:ext cx="3623700" cy="394500"/>
          </a:xfrm>
          <a:prstGeom prst="rect">
            <a:avLst/>
          </a:prstGeom>
        </p:spPr>
        <p:txBody>
          <a:bodyPr spcFirstLastPara="1" wrap="square" lIns="91425" tIns="91425" rIns="91425" bIns="91425" anchor="b" anchorCtr="0">
            <a:noAutofit/>
          </a:bodyPr>
          <a:lstStyle/>
          <a:p>
            <a:pPr marL="0" lvl="0" indent="0" algn="l">
              <a:spcBef>
                <a:spcPts val="0"/>
              </a:spcBef>
              <a:spcAft>
                <a:spcPts val="0"/>
              </a:spcAft>
              <a:buNone/>
            </a:pPr>
            <a:r>
              <a:rPr lang="en" dirty="0"/>
              <a:t>Modeling</a:t>
            </a:r>
            <a:endParaRPr lang="he-IL" dirty="0"/>
          </a:p>
        </p:txBody>
      </p:sp>
      <p:sp>
        <p:nvSpPr>
          <p:cNvPr id="227" name="Google Shape;227;p38"/>
          <p:cNvSpPr txBox="1">
            <a:spLocks noGrp="1"/>
          </p:cNvSpPr>
          <p:nvPr>
            <p:ph type="subTitle" idx="13"/>
          </p:nvPr>
        </p:nvSpPr>
        <p:spPr>
          <a:xfrm>
            <a:off x="4763539" y="4209509"/>
            <a:ext cx="4277915" cy="402019"/>
          </a:xfrm>
          <a:prstGeom prst="rect">
            <a:avLst/>
          </a:prstGeom>
        </p:spPr>
        <p:txBody>
          <a:bodyPr spcFirstLastPara="1" wrap="square" lIns="91425" tIns="91425" rIns="91425" bIns="91425" anchor="t" anchorCtr="0">
            <a:noAutofit/>
          </a:bodyPr>
          <a:lstStyle/>
          <a:p>
            <a:pPr marL="0" indent="0"/>
            <a:r>
              <a:rPr lang="en"/>
              <a:t>How many types and how well we were able to identify</a:t>
            </a:r>
            <a:endParaRPr lang="he-IL"/>
          </a:p>
        </p:txBody>
      </p:sp>
      <p:sp>
        <p:nvSpPr>
          <p:cNvPr id="228" name="Google Shape;228;p38"/>
          <p:cNvSpPr txBox="1">
            <a:spLocks noGrp="1"/>
          </p:cNvSpPr>
          <p:nvPr>
            <p:ph type="title" idx="14"/>
          </p:nvPr>
        </p:nvSpPr>
        <p:spPr>
          <a:xfrm>
            <a:off x="3963463" y="3815006"/>
            <a:ext cx="734700" cy="789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29" name="Google Shape;229;p38"/>
          <p:cNvSpPr txBox="1">
            <a:spLocks noGrp="1"/>
          </p:cNvSpPr>
          <p:nvPr>
            <p:ph type="subTitle" idx="15"/>
          </p:nvPr>
        </p:nvSpPr>
        <p:spPr>
          <a:xfrm>
            <a:off x="4763539" y="3891209"/>
            <a:ext cx="3623700" cy="394500"/>
          </a:xfrm>
          <a:prstGeom prst="rect">
            <a:avLst/>
          </a:prstGeom>
        </p:spPr>
        <p:txBody>
          <a:bodyPr spcFirstLastPara="1" wrap="square" lIns="91425" tIns="91425" rIns="91425" bIns="91425" anchor="b" anchorCtr="0">
            <a:noAutofit/>
          </a:bodyPr>
          <a:lstStyle/>
          <a:p>
            <a:pPr marL="0" indent="0"/>
            <a:r>
              <a:rPr lang="en"/>
              <a:t>Results and conclusions</a:t>
            </a:r>
            <a:endParaRPr lang="he-IL"/>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1198413" y="2800"/>
            <a:ext cx="3474181" cy="1169282"/>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sz="4400"/>
              <a:t>Introduction</a:t>
            </a:r>
            <a:endParaRPr lang="he-IL" sz="4400"/>
          </a:p>
        </p:txBody>
      </p:sp>
      <p:sp>
        <p:nvSpPr>
          <p:cNvPr id="242" name="Google Shape;242;p40"/>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243" name="Google Shape;243;p40"/>
          <p:cNvSpPr txBox="1">
            <a:spLocks noGrp="1"/>
          </p:cNvSpPr>
          <p:nvPr>
            <p:ph type="subTitle" idx="1"/>
          </p:nvPr>
        </p:nvSpPr>
        <p:spPr>
          <a:xfrm>
            <a:off x="1038584" y="1641602"/>
            <a:ext cx="3899946" cy="784476"/>
          </a:xfrm>
          <a:prstGeom prst="rect">
            <a:avLst/>
          </a:prstGeom>
        </p:spPr>
        <p:txBody>
          <a:bodyPr spcFirstLastPara="1" wrap="square" lIns="91425" tIns="91425" rIns="91425" bIns="91425" anchor="t" anchorCtr="0">
            <a:noAutofit/>
          </a:bodyPr>
          <a:lstStyle/>
          <a:p>
            <a:pPr marL="0" indent="0">
              <a:lnSpc>
                <a:spcPct val="150000"/>
              </a:lnSpc>
            </a:pPr>
            <a:r>
              <a:rPr lang="en" sz="2400" b="1">
                <a:solidFill>
                  <a:schemeClr val="accent6"/>
                </a:solidFill>
              </a:rPr>
              <a:t>Threat of Invasive Species</a:t>
            </a:r>
            <a:endParaRPr lang="he-IL">
              <a:solidFill>
                <a:schemeClr val="accent6"/>
              </a:solidFill>
            </a:endParaRPr>
          </a:p>
        </p:txBody>
      </p:sp>
      <p:sp>
        <p:nvSpPr>
          <p:cNvPr id="5" name="Google Shape;286;p44">
            <a:extLst>
              <a:ext uri="{FF2B5EF4-FFF2-40B4-BE49-F238E27FC236}">
                <a16:creationId xmlns:a16="http://schemas.microsoft.com/office/drawing/2014/main" id="{35CCBAF0-9573-A92F-4BA8-729DE6DDB49F}"/>
              </a:ext>
            </a:extLst>
          </p:cNvPr>
          <p:cNvSpPr/>
          <p:nvPr/>
        </p:nvSpPr>
        <p:spPr>
          <a:xfrm>
            <a:off x="168183" y="1639100"/>
            <a:ext cx="734700" cy="789000"/>
          </a:xfrm>
          <a:prstGeom prst="rect">
            <a:avLst/>
          </a:prstGeom>
          <a:solidFill>
            <a:schemeClr val="lt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43;p40">
            <a:extLst>
              <a:ext uri="{FF2B5EF4-FFF2-40B4-BE49-F238E27FC236}">
                <a16:creationId xmlns:a16="http://schemas.microsoft.com/office/drawing/2014/main" id="{00CAF1BC-8162-9923-9AF6-7F7A2F5114C0}"/>
              </a:ext>
            </a:extLst>
          </p:cNvPr>
          <p:cNvSpPr txBox="1">
            <a:spLocks/>
          </p:cNvSpPr>
          <p:nvPr/>
        </p:nvSpPr>
        <p:spPr>
          <a:xfrm>
            <a:off x="1040590" y="2696371"/>
            <a:ext cx="3899944" cy="791995"/>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None/>
              <a:defRPr sz="1600" b="0" i="0" u="none" strike="noStrike" cap="none">
                <a:solidFill>
                  <a:schemeClr val="lt2"/>
                </a:solidFill>
                <a:latin typeface="Heebo"/>
                <a:ea typeface="Heebo"/>
                <a:cs typeface="Heebo"/>
                <a:sym typeface="Heebo"/>
              </a:defRPr>
            </a:lvl1pPr>
            <a:lvl2pPr marL="914400" marR="0" lvl="1" indent="-311150" algn="ctr" rtl="0">
              <a:lnSpc>
                <a:spcPct val="100000"/>
              </a:lnSpc>
              <a:spcBef>
                <a:spcPts val="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2pPr>
            <a:lvl3pPr marL="1371600" marR="0" lvl="2"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3pPr>
            <a:lvl4pPr marL="1828800" marR="0" lvl="3"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4pPr>
            <a:lvl5pPr marL="2286000" marR="0" lvl="4"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5pPr>
            <a:lvl6pPr marL="2743200" marR="0" lvl="5"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6pPr>
            <a:lvl7pPr marL="3200400" marR="0" lvl="6"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7pPr>
            <a:lvl8pPr marL="3657600" marR="0" lvl="7"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8pPr>
            <a:lvl9pPr marL="4114800" marR="0" lvl="8" indent="-311150" algn="ctr" rtl="0">
              <a:lnSpc>
                <a:spcPct val="100000"/>
              </a:lnSpc>
              <a:spcBef>
                <a:spcPts val="1600"/>
              </a:spcBef>
              <a:spcAft>
                <a:spcPts val="160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9pPr>
          </a:lstStyle>
          <a:p>
            <a:pPr marL="0" indent="0">
              <a:lnSpc>
                <a:spcPct val="150000"/>
              </a:lnSpc>
            </a:pPr>
            <a:r>
              <a:rPr lang="en" sz="2400" b="1">
                <a:solidFill>
                  <a:schemeClr val="accent6"/>
                </a:solidFill>
              </a:rPr>
              <a:t>Need for Early Detection</a:t>
            </a:r>
            <a:endParaRPr lang="he-IL">
              <a:solidFill>
                <a:schemeClr val="accent6"/>
              </a:solidFill>
            </a:endParaRPr>
          </a:p>
        </p:txBody>
      </p:sp>
      <p:sp>
        <p:nvSpPr>
          <p:cNvPr id="13" name="Google Shape;286;p44">
            <a:extLst>
              <a:ext uri="{FF2B5EF4-FFF2-40B4-BE49-F238E27FC236}">
                <a16:creationId xmlns:a16="http://schemas.microsoft.com/office/drawing/2014/main" id="{D538AC95-D3CD-0ACE-ED9F-A4B35833D801}"/>
              </a:ext>
            </a:extLst>
          </p:cNvPr>
          <p:cNvSpPr/>
          <p:nvPr/>
        </p:nvSpPr>
        <p:spPr>
          <a:xfrm>
            <a:off x="168182" y="2699381"/>
            <a:ext cx="734700" cy="789000"/>
          </a:xfrm>
          <a:prstGeom prst="rect">
            <a:avLst/>
          </a:prstGeom>
          <a:solidFill>
            <a:schemeClr val="lt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43;p40">
            <a:extLst>
              <a:ext uri="{FF2B5EF4-FFF2-40B4-BE49-F238E27FC236}">
                <a16:creationId xmlns:a16="http://schemas.microsoft.com/office/drawing/2014/main" id="{3A26FF6A-3EBE-8423-9767-1850E08A4CFB}"/>
              </a:ext>
            </a:extLst>
          </p:cNvPr>
          <p:cNvSpPr txBox="1">
            <a:spLocks/>
          </p:cNvSpPr>
          <p:nvPr/>
        </p:nvSpPr>
        <p:spPr>
          <a:xfrm>
            <a:off x="1040588" y="3794252"/>
            <a:ext cx="5155739" cy="791995"/>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None/>
              <a:defRPr sz="1600" b="0" i="0" u="none" strike="noStrike" cap="none">
                <a:solidFill>
                  <a:schemeClr val="lt2"/>
                </a:solidFill>
                <a:latin typeface="Heebo"/>
                <a:ea typeface="Heebo"/>
                <a:cs typeface="Heebo"/>
                <a:sym typeface="Heebo"/>
              </a:defRPr>
            </a:lvl1pPr>
            <a:lvl2pPr marL="914400" marR="0" lvl="1" indent="-311150" algn="ctr" rtl="0">
              <a:lnSpc>
                <a:spcPct val="100000"/>
              </a:lnSpc>
              <a:spcBef>
                <a:spcPts val="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2pPr>
            <a:lvl3pPr marL="1371600" marR="0" lvl="2"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3pPr>
            <a:lvl4pPr marL="1828800" marR="0" lvl="3"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4pPr>
            <a:lvl5pPr marL="2286000" marR="0" lvl="4"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5pPr>
            <a:lvl6pPr marL="2743200" marR="0" lvl="5"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6pPr>
            <a:lvl7pPr marL="3200400" marR="0" lvl="6"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7pPr>
            <a:lvl8pPr marL="3657600" marR="0" lvl="7" indent="-311150" algn="ctr" rtl="0">
              <a:lnSpc>
                <a:spcPct val="100000"/>
              </a:lnSpc>
              <a:spcBef>
                <a:spcPts val="1600"/>
              </a:spcBef>
              <a:spcAft>
                <a:spcPts val="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8pPr>
            <a:lvl9pPr marL="4114800" marR="0" lvl="8" indent="-311150" algn="ctr" rtl="0">
              <a:lnSpc>
                <a:spcPct val="100000"/>
              </a:lnSpc>
              <a:spcBef>
                <a:spcPts val="1600"/>
              </a:spcBef>
              <a:spcAft>
                <a:spcPts val="1600"/>
              </a:spcAft>
              <a:buClr>
                <a:schemeClr val="lt1"/>
              </a:buClr>
              <a:buSzPts val="1300"/>
              <a:buFont typeface="Heebo Medium"/>
              <a:buNone/>
              <a:defRPr sz="1300" b="0" i="0" u="none" strike="noStrike" cap="none">
                <a:solidFill>
                  <a:schemeClr val="lt1"/>
                </a:solidFill>
                <a:latin typeface="Heebo Medium"/>
                <a:ea typeface="Heebo Medium"/>
                <a:cs typeface="Heebo Medium"/>
                <a:sym typeface="Heebo Medium"/>
              </a:defRPr>
            </a:lvl9pPr>
          </a:lstStyle>
          <a:p>
            <a:pPr marL="0" indent="0">
              <a:lnSpc>
                <a:spcPct val="150000"/>
              </a:lnSpc>
            </a:pPr>
            <a:r>
              <a:rPr lang="en" sz="2400" b="1">
                <a:solidFill>
                  <a:schemeClr val="accent6"/>
                </a:solidFill>
              </a:rPr>
              <a:t>Role of Technology in Conservation</a:t>
            </a:r>
            <a:endParaRPr lang="he-IL">
              <a:solidFill>
                <a:schemeClr val="accent6"/>
              </a:solidFill>
            </a:endParaRPr>
          </a:p>
        </p:txBody>
      </p:sp>
      <p:sp>
        <p:nvSpPr>
          <p:cNvPr id="20" name="Google Shape;286;p44">
            <a:extLst>
              <a:ext uri="{FF2B5EF4-FFF2-40B4-BE49-F238E27FC236}">
                <a16:creationId xmlns:a16="http://schemas.microsoft.com/office/drawing/2014/main" id="{5405096E-398B-EC06-10E4-19B5F2D6974C}"/>
              </a:ext>
            </a:extLst>
          </p:cNvPr>
          <p:cNvSpPr/>
          <p:nvPr/>
        </p:nvSpPr>
        <p:spPr>
          <a:xfrm>
            <a:off x="168181" y="3797263"/>
            <a:ext cx="734700" cy="789000"/>
          </a:xfrm>
          <a:prstGeom prst="rect">
            <a:avLst/>
          </a:prstGeom>
          <a:solidFill>
            <a:schemeClr val="lt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תמונה 25" descr="תמונה שמכילה ריף, מים, ביולוגיה ימית, מתחת למים&#10;&#10;התיאור נוצר באופן אוטומטי">
            <a:extLst>
              <a:ext uri="{FF2B5EF4-FFF2-40B4-BE49-F238E27FC236}">
                <a16:creationId xmlns:a16="http://schemas.microsoft.com/office/drawing/2014/main" id="{2D7524E0-B59A-F625-1B61-C9546A3A5035}"/>
              </a:ext>
            </a:extLst>
          </p:cNvPr>
          <p:cNvPicPr>
            <a:picLocks noChangeAspect="1"/>
          </p:cNvPicPr>
          <p:nvPr/>
        </p:nvPicPr>
        <p:blipFill>
          <a:blip r:embed="rId3"/>
          <a:stretch>
            <a:fillRect/>
          </a:stretch>
        </p:blipFill>
        <p:spPr>
          <a:xfrm>
            <a:off x="5082590" y="922922"/>
            <a:ext cx="4062162" cy="256824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7" name="תיבת טקסט 26">
            <a:extLst>
              <a:ext uri="{FF2B5EF4-FFF2-40B4-BE49-F238E27FC236}">
                <a16:creationId xmlns:a16="http://schemas.microsoft.com/office/drawing/2014/main" id="{30C2826D-377E-2EDB-D6DE-147BECD6D076}"/>
              </a:ext>
            </a:extLst>
          </p:cNvPr>
          <p:cNvSpPr txBox="1"/>
          <p:nvPr/>
        </p:nvSpPr>
        <p:spPr>
          <a:xfrm>
            <a:off x="5083341" y="518861"/>
            <a:ext cx="3218445" cy="338554"/>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he-IL" sz="1600" b="1" i="1" u="sng" err="1">
                <a:solidFill>
                  <a:schemeClr val="bg1"/>
                </a:solidFill>
              </a:rPr>
              <a:t>Epinephelus</a:t>
            </a:r>
            <a:r>
              <a:rPr lang="he-IL" sz="1600" b="1" i="1" u="sng">
                <a:solidFill>
                  <a:schemeClr val="bg1"/>
                </a:solidFill>
              </a:rPr>
              <a:t> </a:t>
            </a:r>
            <a:r>
              <a:rPr lang="he-IL" sz="1600" b="1" i="1" u="sng" err="1">
                <a:solidFill>
                  <a:schemeClr val="bg1"/>
                </a:solidFill>
              </a:rPr>
              <a:t>marginatus</a:t>
            </a:r>
            <a:r>
              <a:rPr lang="he-IL" sz="1600" b="1" i="1">
                <a:solidFill>
                  <a:schemeClr val="bg1"/>
                </a:solidFill>
              </a:rPr>
              <a:t> - 6470</a:t>
            </a:r>
            <a:endParaRPr lang="he-IL" sz="1600">
              <a:solidFill>
                <a:schemeClr val="bg1"/>
              </a:solidFill>
            </a:endParaRPr>
          </a:p>
        </p:txBody>
      </p:sp>
      <p:grpSp>
        <p:nvGrpSpPr>
          <p:cNvPr id="33" name="Google Shape;288;p44">
            <a:extLst>
              <a:ext uri="{FF2B5EF4-FFF2-40B4-BE49-F238E27FC236}">
                <a16:creationId xmlns:a16="http://schemas.microsoft.com/office/drawing/2014/main" id="{F2BC433B-7C2E-9E7E-1613-D1EF77E36DC6}"/>
              </a:ext>
            </a:extLst>
          </p:cNvPr>
          <p:cNvGrpSpPr/>
          <p:nvPr/>
        </p:nvGrpSpPr>
        <p:grpSpPr>
          <a:xfrm>
            <a:off x="312411" y="2870325"/>
            <a:ext cx="446325" cy="446325"/>
            <a:chOff x="6945763" y="2554275"/>
            <a:chExt cx="446325" cy="446325"/>
          </a:xfrm>
        </p:grpSpPr>
        <p:sp>
          <p:nvSpPr>
            <p:cNvPr id="29" name="Google Shape;289;p44">
              <a:extLst>
                <a:ext uri="{FF2B5EF4-FFF2-40B4-BE49-F238E27FC236}">
                  <a16:creationId xmlns:a16="http://schemas.microsoft.com/office/drawing/2014/main" id="{126FF6DC-E9DA-C3C5-350A-DE16EFF2CB00}"/>
                </a:ext>
              </a:extLst>
            </p:cNvPr>
            <p:cNvSpPr/>
            <p:nvPr/>
          </p:nvSpPr>
          <p:spPr>
            <a:xfrm>
              <a:off x="6945763" y="2554275"/>
              <a:ext cx="446325" cy="446325"/>
            </a:xfrm>
            <a:custGeom>
              <a:avLst/>
              <a:gdLst/>
              <a:ahLst/>
              <a:cxnLst/>
              <a:rect l="l" t="t" r="r" b="b"/>
              <a:pathLst>
                <a:path w="17853" h="17853" extrusionOk="0">
                  <a:moveTo>
                    <a:pt x="2141" y="2007"/>
                  </a:moveTo>
                  <a:cubicBezTo>
                    <a:pt x="2249" y="2007"/>
                    <a:pt x="2463" y="2141"/>
                    <a:pt x="2463" y="2248"/>
                  </a:cubicBezTo>
                  <a:cubicBezTo>
                    <a:pt x="2463" y="2355"/>
                    <a:pt x="2463" y="2570"/>
                    <a:pt x="2249" y="2570"/>
                  </a:cubicBezTo>
                  <a:cubicBezTo>
                    <a:pt x="2195" y="2623"/>
                    <a:pt x="2108" y="2650"/>
                    <a:pt x="2034" y="2650"/>
                  </a:cubicBezTo>
                  <a:cubicBezTo>
                    <a:pt x="1961" y="2650"/>
                    <a:pt x="1901" y="2623"/>
                    <a:pt x="1901" y="2570"/>
                  </a:cubicBezTo>
                  <a:cubicBezTo>
                    <a:pt x="1794" y="2462"/>
                    <a:pt x="1686" y="2248"/>
                    <a:pt x="1794" y="2141"/>
                  </a:cubicBezTo>
                  <a:cubicBezTo>
                    <a:pt x="1901" y="2007"/>
                    <a:pt x="2008" y="2007"/>
                    <a:pt x="2141" y="2007"/>
                  </a:cubicBezTo>
                  <a:close/>
                  <a:moveTo>
                    <a:pt x="15738" y="2007"/>
                  </a:moveTo>
                  <a:cubicBezTo>
                    <a:pt x="15845" y="2007"/>
                    <a:pt x="15953" y="2141"/>
                    <a:pt x="16060" y="2248"/>
                  </a:cubicBezTo>
                  <a:cubicBezTo>
                    <a:pt x="16060" y="2355"/>
                    <a:pt x="15953" y="2570"/>
                    <a:pt x="15845" y="2570"/>
                  </a:cubicBezTo>
                  <a:cubicBezTo>
                    <a:pt x="15792" y="2623"/>
                    <a:pt x="15712" y="2650"/>
                    <a:pt x="15628" y="2650"/>
                  </a:cubicBezTo>
                  <a:cubicBezTo>
                    <a:pt x="15544" y="2650"/>
                    <a:pt x="15457" y="2623"/>
                    <a:pt x="15390" y="2570"/>
                  </a:cubicBezTo>
                  <a:cubicBezTo>
                    <a:pt x="15283" y="2462"/>
                    <a:pt x="15283" y="2248"/>
                    <a:pt x="15390" y="2141"/>
                  </a:cubicBezTo>
                  <a:cubicBezTo>
                    <a:pt x="15524" y="2007"/>
                    <a:pt x="15631" y="2007"/>
                    <a:pt x="15738" y="2007"/>
                  </a:cubicBezTo>
                  <a:close/>
                  <a:moveTo>
                    <a:pt x="13276" y="1472"/>
                  </a:moveTo>
                  <a:lnTo>
                    <a:pt x="13276" y="3025"/>
                  </a:lnTo>
                  <a:lnTo>
                    <a:pt x="12393" y="2248"/>
                  </a:lnTo>
                  <a:lnTo>
                    <a:pt x="13276" y="1472"/>
                  </a:lnTo>
                  <a:close/>
                  <a:moveTo>
                    <a:pt x="7709" y="1017"/>
                  </a:moveTo>
                  <a:cubicBezTo>
                    <a:pt x="8164" y="1338"/>
                    <a:pt x="8378" y="1793"/>
                    <a:pt x="8378" y="2248"/>
                  </a:cubicBezTo>
                  <a:cubicBezTo>
                    <a:pt x="8378" y="2810"/>
                    <a:pt x="8164" y="3239"/>
                    <a:pt x="7709" y="3480"/>
                  </a:cubicBezTo>
                  <a:cubicBezTo>
                    <a:pt x="7040" y="3239"/>
                    <a:pt x="6477" y="2810"/>
                    <a:pt x="6022" y="2248"/>
                  </a:cubicBezTo>
                  <a:cubicBezTo>
                    <a:pt x="6370" y="2007"/>
                    <a:pt x="6933" y="1472"/>
                    <a:pt x="7709" y="1017"/>
                  </a:cubicBezTo>
                  <a:close/>
                  <a:moveTo>
                    <a:pt x="8940" y="803"/>
                  </a:moveTo>
                  <a:cubicBezTo>
                    <a:pt x="10171" y="803"/>
                    <a:pt x="11161" y="1793"/>
                    <a:pt x="11509" y="2248"/>
                  </a:cubicBezTo>
                  <a:cubicBezTo>
                    <a:pt x="11161" y="2570"/>
                    <a:pt x="10947" y="2917"/>
                    <a:pt x="10947" y="2917"/>
                  </a:cubicBezTo>
                  <a:cubicBezTo>
                    <a:pt x="10492" y="3346"/>
                    <a:pt x="9716" y="3801"/>
                    <a:pt x="8940" y="3801"/>
                  </a:cubicBezTo>
                  <a:lnTo>
                    <a:pt x="8485" y="3801"/>
                  </a:lnTo>
                  <a:cubicBezTo>
                    <a:pt x="9261" y="2917"/>
                    <a:pt x="9261" y="1579"/>
                    <a:pt x="8485" y="803"/>
                  </a:cubicBezTo>
                  <a:close/>
                  <a:moveTo>
                    <a:pt x="5487" y="2677"/>
                  </a:moveTo>
                  <a:cubicBezTo>
                    <a:pt x="5594" y="2917"/>
                    <a:pt x="5915" y="3132"/>
                    <a:pt x="6263" y="3480"/>
                  </a:cubicBezTo>
                  <a:lnTo>
                    <a:pt x="6263" y="5808"/>
                  </a:lnTo>
                  <a:cubicBezTo>
                    <a:pt x="5915" y="5915"/>
                    <a:pt x="5701" y="6156"/>
                    <a:pt x="5594" y="6477"/>
                  </a:cubicBezTo>
                  <a:lnTo>
                    <a:pt x="3132" y="6477"/>
                  </a:lnTo>
                  <a:cubicBezTo>
                    <a:pt x="3025" y="6156"/>
                    <a:pt x="2811" y="5915"/>
                    <a:pt x="2463" y="5808"/>
                  </a:cubicBezTo>
                  <a:lnTo>
                    <a:pt x="2463" y="3346"/>
                  </a:lnTo>
                  <a:cubicBezTo>
                    <a:pt x="2811" y="3239"/>
                    <a:pt x="3025" y="3025"/>
                    <a:pt x="3132" y="2677"/>
                  </a:cubicBezTo>
                  <a:close/>
                  <a:moveTo>
                    <a:pt x="10840" y="3801"/>
                  </a:moveTo>
                  <a:lnTo>
                    <a:pt x="10840" y="5032"/>
                  </a:lnTo>
                  <a:cubicBezTo>
                    <a:pt x="10492" y="5353"/>
                    <a:pt x="10037" y="5808"/>
                    <a:pt x="9609" y="6477"/>
                  </a:cubicBezTo>
                  <a:lnTo>
                    <a:pt x="7602" y="6477"/>
                  </a:lnTo>
                  <a:cubicBezTo>
                    <a:pt x="7495" y="6156"/>
                    <a:pt x="7254" y="5915"/>
                    <a:pt x="7040" y="5808"/>
                  </a:cubicBezTo>
                  <a:lnTo>
                    <a:pt x="7040" y="3908"/>
                  </a:lnTo>
                  <a:cubicBezTo>
                    <a:pt x="7687" y="4283"/>
                    <a:pt x="8310" y="4477"/>
                    <a:pt x="8919" y="4477"/>
                  </a:cubicBezTo>
                  <a:cubicBezTo>
                    <a:pt x="9569" y="4477"/>
                    <a:pt x="10205" y="4257"/>
                    <a:pt x="10840" y="3801"/>
                  </a:cubicBezTo>
                  <a:close/>
                  <a:moveTo>
                    <a:pt x="14721" y="2677"/>
                  </a:moveTo>
                  <a:cubicBezTo>
                    <a:pt x="14855" y="3025"/>
                    <a:pt x="15069" y="3239"/>
                    <a:pt x="15390" y="3346"/>
                  </a:cubicBezTo>
                  <a:lnTo>
                    <a:pt x="15390" y="5808"/>
                  </a:lnTo>
                  <a:cubicBezTo>
                    <a:pt x="15069" y="5915"/>
                    <a:pt x="14855" y="6156"/>
                    <a:pt x="14721" y="6477"/>
                  </a:cubicBezTo>
                  <a:lnTo>
                    <a:pt x="12714" y="6477"/>
                  </a:lnTo>
                  <a:cubicBezTo>
                    <a:pt x="12286" y="5808"/>
                    <a:pt x="11724" y="5246"/>
                    <a:pt x="11509" y="5032"/>
                  </a:cubicBezTo>
                  <a:lnTo>
                    <a:pt x="11509" y="3239"/>
                  </a:lnTo>
                  <a:cubicBezTo>
                    <a:pt x="11724" y="3132"/>
                    <a:pt x="11831" y="2917"/>
                    <a:pt x="11938" y="2810"/>
                  </a:cubicBezTo>
                  <a:lnTo>
                    <a:pt x="13383" y="4149"/>
                  </a:lnTo>
                  <a:lnTo>
                    <a:pt x="13624" y="4149"/>
                  </a:lnTo>
                  <a:cubicBezTo>
                    <a:pt x="13731" y="4149"/>
                    <a:pt x="13945" y="4015"/>
                    <a:pt x="13945" y="3801"/>
                  </a:cubicBezTo>
                  <a:lnTo>
                    <a:pt x="13945" y="2677"/>
                  </a:lnTo>
                  <a:close/>
                  <a:moveTo>
                    <a:pt x="6705" y="6504"/>
                  </a:moveTo>
                  <a:cubicBezTo>
                    <a:pt x="6792" y="6504"/>
                    <a:pt x="6879" y="6531"/>
                    <a:pt x="6933" y="6584"/>
                  </a:cubicBezTo>
                  <a:cubicBezTo>
                    <a:pt x="7040" y="6691"/>
                    <a:pt x="7040" y="6932"/>
                    <a:pt x="6933" y="7039"/>
                  </a:cubicBezTo>
                  <a:cubicBezTo>
                    <a:pt x="6825" y="7146"/>
                    <a:pt x="6692" y="7146"/>
                    <a:pt x="6585" y="7146"/>
                  </a:cubicBezTo>
                  <a:cubicBezTo>
                    <a:pt x="6477" y="7146"/>
                    <a:pt x="6370" y="7039"/>
                    <a:pt x="6263" y="6932"/>
                  </a:cubicBezTo>
                  <a:cubicBezTo>
                    <a:pt x="6263" y="6825"/>
                    <a:pt x="6370" y="6584"/>
                    <a:pt x="6477" y="6584"/>
                  </a:cubicBezTo>
                  <a:cubicBezTo>
                    <a:pt x="6531" y="6531"/>
                    <a:pt x="6618" y="6504"/>
                    <a:pt x="6705" y="6504"/>
                  </a:cubicBezTo>
                  <a:close/>
                  <a:moveTo>
                    <a:pt x="15738" y="6504"/>
                  </a:moveTo>
                  <a:cubicBezTo>
                    <a:pt x="15819" y="6504"/>
                    <a:pt x="15899" y="6531"/>
                    <a:pt x="15953" y="6584"/>
                  </a:cubicBezTo>
                  <a:cubicBezTo>
                    <a:pt x="16060" y="6691"/>
                    <a:pt x="16060" y="6932"/>
                    <a:pt x="15953" y="7039"/>
                  </a:cubicBezTo>
                  <a:cubicBezTo>
                    <a:pt x="15953" y="7146"/>
                    <a:pt x="15845" y="7146"/>
                    <a:pt x="15738" y="7146"/>
                  </a:cubicBezTo>
                  <a:cubicBezTo>
                    <a:pt x="15524" y="7146"/>
                    <a:pt x="15390" y="7039"/>
                    <a:pt x="15390" y="6932"/>
                  </a:cubicBezTo>
                  <a:cubicBezTo>
                    <a:pt x="15283" y="6825"/>
                    <a:pt x="15390" y="6584"/>
                    <a:pt x="15524" y="6584"/>
                  </a:cubicBezTo>
                  <a:cubicBezTo>
                    <a:pt x="15578" y="6531"/>
                    <a:pt x="15658" y="6504"/>
                    <a:pt x="15738" y="6504"/>
                  </a:cubicBezTo>
                  <a:close/>
                  <a:moveTo>
                    <a:pt x="2141" y="6477"/>
                  </a:moveTo>
                  <a:cubicBezTo>
                    <a:pt x="2249" y="6477"/>
                    <a:pt x="2463" y="6584"/>
                    <a:pt x="2463" y="6825"/>
                  </a:cubicBezTo>
                  <a:cubicBezTo>
                    <a:pt x="2463" y="6932"/>
                    <a:pt x="2463" y="7039"/>
                    <a:pt x="2249" y="7146"/>
                  </a:cubicBezTo>
                  <a:cubicBezTo>
                    <a:pt x="2217" y="7178"/>
                    <a:pt x="2174" y="7191"/>
                    <a:pt x="2129" y="7191"/>
                  </a:cubicBezTo>
                  <a:cubicBezTo>
                    <a:pt x="2021" y="7191"/>
                    <a:pt x="1901" y="7115"/>
                    <a:pt x="1901" y="7039"/>
                  </a:cubicBezTo>
                  <a:cubicBezTo>
                    <a:pt x="1794" y="6932"/>
                    <a:pt x="1686" y="6825"/>
                    <a:pt x="1794" y="6691"/>
                  </a:cubicBezTo>
                  <a:cubicBezTo>
                    <a:pt x="1901" y="6584"/>
                    <a:pt x="2008" y="6477"/>
                    <a:pt x="2141" y="6477"/>
                  </a:cubicBezTo>
                  <a:close/>
                  <a:moveTo>
                    <a:pt x="11161" y="5701"/>
                  </a:moveTo>
                  <a:cubicBezTo>
                    <a:pt x="11509" y="6022"/>
                    <a:pt x="12045" y="6584"/>
                    <a:pt x="12393" y="7361"/>
                  </a:cubicBezTo>
                  <a:cubicBezTo>
                    <a:pt x="12179" y="7709"/>
                    <a:pt x="11724" y="8030"/>
                    <a:pt x="11161" y="8030"/>
                  </a:cubicBezTo>
                  <a:cubicBezTo>
                    <a:pt x="10706" y="8030"/>
                    <a:pt x="10171" y="7709"/>
                    <a:pt x="9930" y="7254"/>
                  </a:cubicBezTo>
                  <a:cubicBezTo>
                    <a:pt x="10278" y="6691"/>
                    <a:pt x="10706" y="6156"/>
                    <a:pt x="11161" y="5701"/>
                  </a:cubicBezTo>
                  <a:close/>
                  <a:moveTo>
                    <a:pt x="5594" y="7254"/>
                  </a:moveTo>
                  <a:cubicBezTo>
                    <a:pt x="5701" y="7494"/>
                    <a:pt x="5915" y="7709"/>
                    <a:pt x="6263" y="7816"/>
                  </a:cubicBezTo>
                  <a:lnTo>
                    <a:pt x="6263" y="10037"/>
                  </a:lnTo>
                  <a:cubicBezTo>
                    <a:pt x="5915" y="10171"/>
                    <a:pt x="5701" y="10385"/>
                    <a:pt x="5594" y="10706"/>
                  </a:cubicBezTo>
                  <a:lnTo>
                    <a:pt x="3132" y="10706"/>
                  </a:lnTo>
                  <a:cubicBezTo>
                    <a:pt x="3025" y="10385"/>
                    <a:pt x="2811" y="10171"/>
                    <a:pt x="2463" y="10037"/>
                  </a:cubicBezTo>
                  <a:lnTo>
                    <a:pt x="2463" y="7816"/>
                  </a:lnTo>
                  <a:cubicBezTo>
                    <a:pt x="2811" y="7709"/>
                    <a:pt x="3025" y="7494"/>
                    <a:pt x="3132" y="7254"/>
                  </a:cubicBezTo>
                  <a:close/>
                  <a:moveTo>
                    <a:pt x="9261" y="7254"/>
                  </a:moveTo>
                  <a:cubicBezTo>
                    <a:pt x="8699" y="8485"/>
                    <a:pt x="8940" y="9609"/>
                    <a:pt x="9716" y="10706"/>
                  </a:cubicBezTo>
                  <a:lnTo>
                    <a:pt x="7602" y="10706"/>
                  </a:lnTo>
                  <a:cubicBezTo>
                    <a:pt x="7495" y="10385"/>
                    <a:pt x="7254" y="10171"/>
                    <a:pt x="7040" y="10037"/>
                  </a:cubicBezTo>
                  <a:lnTo>
                    <a:pt x="7040" y="7816"/>
                  </a:lnTo>
                  <a:cubicBezTo>
                    <a:pt x="7254" y="7709"/>
                    <a:pt x="7495" y="7494"/>
                    <a:pt x="7602" y="7254"/>
                  </a:cubicBezTo>
                  <a:close/>
                  <a:moveTo>
                    <a:pt x="14721" y="7254"/>
                  </a:moveTo>
                  <a:cubicBezTo>
                    <a:pt x="14855" y="7494"/>
                    <a:pt x="15069" y="7709"/>
                    <a:pt x="15390" y="7816"/>
                  </a:cubicBezTo>
                  <a:lnTo>
                    <a:pt x="15390" y="10037"/>
                  </a:lnTo>
                  <a:cubicBezTo>
                    <a:pt x="15069" y="10171"/>
                    <a:pt x="14855" y="10385"/>
                    <a:pt x="14721" y="10706"/>
                  </a:cubicBezTo>
                  <a:lnTo>
                    <a:pt x="12607" y="10706"/>
                  </a:lnTo>
                  <a:cubicBezTo>
                    <a:pt x="13383" y="9716"/>
                    <a:pt x="13624" y="8485"/>
                    <a:pt x="13169" y="7254"/>
                  </a:cubicBezTo>
                  <a:close/>
                  <a:moveTo>
                    <a:pt x="12607" y="8164"/>
                  </a:moveTo>
                  <a:cubicBezTo>
                    <a:pt x="12714" y="8271"/>
                    <a:pt x="12714" y="8378"/>
                    <a:pt x="12714" y="8592"/>
                  </a:cubicBezTo>
                  <a:cubicBezTo>
                    <a:pt x="12714" y="9823"/>
                    <a:pt x="11616" y="10706"/>
                    <a:pt x="11161" y="11054"/>
                  </a:cubicBezTo>
                  <a:cubicBezTo>
                    <a:pt x="10706" y="10840"/>
                    <a:pt x="9716" y="9823"/>
                    <a:pt x="9716" y="8592"/>
                  </a:cubicBezTo>
                  <a:lnTo>
                    <a:pt x="9716" y="8164"/>
                  </a:lnTo>
                  <a:cubicBezTo>
                    <a:pt x="10104" y="8552"/>
                    <a:pt x="10633" y="8746"/>
                    <a:pt x="11161" y="8746"/>
                  </a:cubicBezTo>
                  <a:cubicBezTo>
                    <a:pt x="11690" y="8746"/>
                    <a:pt x="12219" y="8552"/>
                    <a:pt x="12607" y="8164"/>
                  </a:cubicBezTo>
                  <a:close/>
                  <a:moveTo>
                    <a:pt x="2141" y="10706"/>
                  </a:moveTo>
                  <a:cubicBezTo>
                    <a:pt x="2249" y="10706"/>
                    <a:pt x="2463" y="10840"/>
                    <a:pt x="2463" y="10947"/>
                  </a:cubicBezTo>
                  <a:cubicBezTo>
                    <a:pt x="2463" y="11054"/>
                    <a:pt x="2463" y="11268"/>
                    <a:pt x="2249" y="11375"/>
                  </a:cubicBezTo>
                  <a:cubicBezTo>
                    <a:pt x="2141" y="11375"/>
                    <a:pt x="1901" y="11375"/>
                    <a:pt x="1901" y="11268"/>
                  </a:cubicBezTo>
                  <a:cubicBezTo>
                    <a:pt x="1794" y="11161"/>
                    <a:pt x="1686" y="10947"/>
                    <a:pt x="1794" y="10840"/>
                  </a:cubicBezTo>
                  <a:cubicBezTo>
                    <a:pt x="1901" y="10706"/>
                    <a:pt x="2008" y="10706"/>
                    <a:pt x="2141" y="10706"/>
                  </a:cubicBezTo>
                  <a:close/>
                  <a:moveTo>
                    <a:pt x="6596" y="10663"/>
                  </a:moveTo>
                  <a:cubicBezTo>
                    <a:pt x="6711" y="10663"/>
                    <a:pt x="6856" y="10744"/>
                    <a:pt x="6933" y="10840"/>
                  </a:cubicBezTo>
                  <a:cubicBezTo>
                    <a:pt x="7040" y="10947"/>
                    <a:pt x="7040" y="11054"/>
                    <a:pt x="6933" y="11268"/>
                  </a:cubicBezTo>
                  <a:cubicBezTo>
                    <a:pt x="6825" y="11268"/>
                    <a:pt x="6692" y="11375"/>
                    <a:pt x="6585" y="11375"/>
                  </a:cubicBezTo>
                  <a:cubicBezTo>
                    <a:pt x="6477" y="11375"/>
                    <a:pt x="6370" y="11268"/>
                    <a:pt x="6263" y="11161"/>
                  </a:cubicBezTo>
                  <a:cubicBezTo>
                    <a:pt x="6263" y="10947"/>
                    <a:pt x="6370" y="10840"/>
                    <a:pt x="6477" y="10706"/>
                  </a:cubicBezTo>
                  <a:cubicBezTo>
                    <a:pt x="6508" y="10676"/>
                    <a:pt x="6550" y="10663"/>
                    <a:pt x="6596" y="10663"/>
                  </a:cubicBezTo>
                  <a:close/>
                  <a:moveTo>
                    <a:pt x="15637" y="10663"/>
                  </a:moveTo>
                  <a:cubicBezTo>
                    <a:pt x="15745" y="10663"/>
                    <a:pt x="15876" y="10744"/>
                    <a:pt x="15953" y="10840"/>
                  </a:cubicBezTo>
                  <a:cubicBezTo>
                    <a:pt x="16060" y="10947"/>
                    <a:pt x="16060" y="11054"/>
                    <a:pt x="15953" y="11268"/>
                  </a:cubicBezTo>
                  <a:cubicBezTo>
                    <a:pt x="15953" y="11268"/>
                    <a:pt x="15845" y="11375"/>
                    <a:pt x="15738" y="11375"/>
                  </a:cubicBezTo>
                  <a:cubicBezTo>
                    <a:pt x="15524" y="11375"/>
                    <a:pt x="15390" y="11268"/>
                    <a:pt x="15390" y="11161"/>
                  </a:cubicBezTo>
                  <a:cubicBezTo>
                    <a:pt x="15283" y="10947"/>
                    <a:pt x="15390" y="10840"/>
                    <a:pt x="15524" y="10706"/>
                  </a:cubicBezTo>
                  <a:cubicBezTo>
                    <a:pt x="15555" y="10676"/>
                    <a:pt x="15594" y="10663"/>
                    <a:pt x="15637" y="10663"/>
                  </a:cubicBezTo>
                  <a:close/>
                  <a:moveTo>
                    <a:pt x="11161" y="12045"/>
                  </a:moveTo>
                  <a:lnTo>
                    <a:pt x="11938" y="12955"/>
                  </a:lnTo>
                  <a:lnTo>
                    <a:pt x="10385" y="12955"/>
                  </a:lnTo>
                  <a:lnTo>
                    <a:pt x="11161" y="12045"/>
                  </a:lnTo>
                  <a:close/>
                  <a:moveTo>
                    <a:pt x="5594" y="11375"/>
                  </a:moveTo>
                  <a:cubicBezTo>
                    <a:pt x="5701" y="11723"/>
                    <a:pt x="5915" y="11937"/>
                    <a:pt x="6263" y="12045"/>
                  </a:cubicBezTo>
                  <a:lnTo>
                    <a:pt x="6263" y="14614"/>
                  </a:lnTo>
                  <a:cubicBezTo>
                    <a:pt x="5701" y="14052"/>
                    <a:pt x="4818" y="13383"/>
                    <a:pt x="3694" y="13383"/>
                  </a:cubicBezTo>
                  <a:cubicBezTo>
                    <a:pt x="3239" y="13383"/>
                    <a:pt x="2918" y="13517"/>
                    <a:pt x="2463" y="13624"/>
                  </a:cubicBezTo>
                  <a:lnTo>
                    <a:pt x="2463" y="12045"/>
                  </a:lnTo>
                  <a:cubicBezTo>
                    <a:pt x="2811" y="11937"/>
                    <a:pt x="3025" y="11723"/>
                    <a:pt x="3132" y="11375"/>
                  </a:cubicBezTo>
                  <a:close/>
                  <a:moveTo>
                    <a:pt x="10385" y="11375"/>
                  </a:moveTo>
                  <a:cubicBezTo>
                    <a:pt x="10492" y="11509"/>
                    <a:pt x="10599" y="11509"/>
                    <a:pt x="10599" y="11616"/>
                  </a:cubicBezTo>
                  <a:lnTo>
                    <a:pt x="9368" y="13062"/>
                  </a:lnTo>
                  <a:cubicBezTo>
                    <a:pt x="9261" y="13169"/>
                    <a:pt x="9261" y="13383"/>
                    <a:pt x="9368" y="13517"/>
                  </a:cubicBezTo>
                  <a:cubicBezTo>
                    <a:pt x="9368" y="13624"/>
                    <a:pt x="9502" y="13624"/>
                    <a:pt x="9609" y="13624"/>
                  </a:cubicBezTo>
                  <a:lnTo>
                    <a:pt x="10840" y="13624"/>
                  </a:lnTo>
                  <a:lnTo>
                    <a:pt x="10840" y="14507"/>
                  </a:lnTo>
                  <a:cubicBezTo>
                    <a:pt x="10492" y="14614"/>
                    <a:pt x="10278" y="14962"/>
                    <a:pt x="10171" y="15176"/>
                  </a:cubicBezTo>
                  <a:lnTo>
                    <a:pt x="8699" y="15176"/>
                  </a:lnTo>
                  <a:lnTo>
                    <a:pt x="8699" y="14052"/>
                  </a:lnTo>
                  <a:cubicBezTo>
                    <a:pt x="8699" y="13838"/>
                    <a:pt x="8699" y="13731"/>
                    <a:pt x="8485" y="13731"/>
                  </a:cubicBezTo>
                  <a:cubicBezTo>
                    <a:pt x="8449" y="13695"/>
                    <a:pt x="8414" y="13683"/>
                    <a:pt x="8378" y="13683"/>
                  </a:cubicBezTo>
                  <a:cubicBezTo>
                    <a:pt x="8306" y="13683"/>
                    <a:pt x="8235" y="13731"/>
                    <a:pt x="8164" y="13731"/>
                  </a:cubicBezTo>
                  <a:lnTo>
                    <a:pt x="7040" y="14855"/>
                  </a:lnTo>
                  <a:lnTo>
                    <a:pt x="7040" y="12045"/>
                  </a:lnTo>
                  <a:cubicBezTo>
                    <a:pt x="7254" y="11937"/>
                    <a:pt x="7495" y="11723"/>
                    <a:pt x="7602" y="11375"/>
                  </a:cubicBezTo>
                  <a:close/>
                  <a:moveTo>
                    <a:pt x="14721" y="11375"/>
                  </a:moveTo>
                  <a:cubicBezTo>
                    <a:pt x="14855" y="11723"/>
                    <a:pt x="15069" y="11937"/>
                    <a:pt x="15390" y="12045"/>
                  </a:cubicBezTo>
                  <a:lnTo>
                    <a:pt x="15390" y="14507"/>
                  </a:lnTo>
                  <a:cubicBezTo>
                    <a:pt x="15069" y="14614"/>
                    <a:pt x="14855" y="14962"/>
                    <a:pt x="14721" y="15176"/>
                  </a:cubicBezTo>
                  <a:lnTo>
                    <a:pt x="12179" y="15176"/>
                  </a:lnTo>
                  <a:cubicBezTo>
                    <a:pt x="12045" y="14962"/>
                    <a:pt x="11831" y="14614"/>
                    <a:pt x="11509" y="14507"/>
                  </a:cubicBezTo>
                  <a:lnTo>
                    <a:pt x="11509" y="13624"/>
                  </a:lnTo>
                  <a:lnTo>
                    <a:pt x="12714" y="13624"/>
                  </a:lnTo>
                  <a:cubicBezTo>
                    <a:pt x="12955" y="13624"/>
                    <a:pt x="13062" y="13517"/>
                    <a:pt x="13169" y="13276"/>
                  </a:cubicBezTo>
                  <a:cubicBezTo>
                    <a:pt x="13169" y="13169"/>
                    <a:pt x="13062" y="13062"/>
                    <a:pt x="13062" y="13062"/>
                  </a:cubicBezTo>
                  <a:lnTo>
                    <a:pt x="11724" y="11616"/>
                  </a:lnTo>
                  <a:lnTo>
                    <a:pt x="11938" y="11375"/>
                  </a:lnTo>
                  <a:close/>
                  <a:moveTo>
                    <a:pt x="11215" y="15203"/>
                  </a:moveTo>
                  <a:cubicBezTo>
                    <a:pt x="11269" y="15203"/>
                    <a:pt x="11322" y="15230"/>
                    <a:pt x="11376" y="15283"/>
                  </a:cubicBezTo>
                  <a:cubicBezTo>
                    <a:pt x="11509" y="15390"/>
                    <a:pt x="11509" y="15631"/>
                    <a:pt x="11509" y="15738"/>
                  </a:cubicBezTo>
                  <a:cubicBezTo>
                    <a:pt x="11376" y="15845"/>
                    <a:pt x="11269" y="15952"/>
                    <a:pt x="11161" y="15952"/>
                  </a:cubicBezTo>
                  <a:cubicBezTo>
                    <a:pt x="11054" y="15952"/>
                    <a:pt x="10840" y="15845"/>
                    <a:pt x="10840" y="15631"/>
                  </a:cubicBezTo>
                  <a:cubicBezTo>
                    <a:pt x="10840" y="15524"/>
                    <a:pt x="10840" y="15283"/>
                    <a:pt x="11054" y="15283"/>
                  </a:cubicBezTo>
                  <a:cubicBezTo>
                    <a:pt x="11108" y="15230"/>
                    <a:pt x="11161" y="15203"/>
                    <a:pt x="11215" y="15203"/>
                  </a:cubicBezTo>
                  <a:close/>
                  <a:moveTo>
                    <a:pt x="15738" y="15203"/>
                  </a:moveTo>
                  <a:cubicBezTo>
                    <a:pt x="15819" y="15203"/>
                    <a:pt x="15899" y="15230"/>
                    <a:pt x="15953" y="15283"/>
                  </a:cubicBezTo>
                  <a:cubicBezTo>
                    <a:pt x="16060" y="15390"/>
                    <a:pt x="16060" y="15631"/>
                    <a:pt x="15953" y="15738"/>
                  </a:cubicBezTo>
                  <a:cubicBezTo>
                    <a:pt x="15953" y="15845"/>
                    <a:pt x="15845" y="15952"/>
                    <a:pt x="15738" y="15952"/>
                  </a:cubicBezTo>
                  <a:cubicBezTo>
                    <a:pt x="15524" y="15952"/>
                    <a:pt x="15390" y="15845"/>
                    <a:pt x="15390" y="15631"/>
                  </a:cubicBezTo>
                  <a:cubicBezTo>
                    <a:pt x="15283" y="15524"/>
                    <a:pt x="15390" y="15283"/>
                    <a:pt x="15524" y="15283"/>
                  </a:cubicBezTo>
                  <a:cubicBezTo>
                    <a:pt x="15578" y="15230"/>
                    <a:pt x="15658" y="15203"/>
                    <a:pt x="15738" y="15203"/>
                  </a:cubicBezTo>
                  <a:close/>
                  <a:moveTo>
                    <a:pt x="8030" y="14855"/>
                  </a:moveTo>
                  <a:lnTo>
                    <a:pt x="8030" y="16407"/>
                  </a:lnTo>
                  <a:lnTo>
                    <a:pt x="7147" y="15631"/>
                  </a:lnTo>
                  <a:lnTo>
                    <a:pt x="8030" y="14855"/>
                  </a:lnTo>
                  <a:close/>
                  <a:moveTo>
                    <a:pt x="2463" y="14400"/>
                  </a:moveTo>
                  <a:cubicBezTo>
                    <a:pt x="2918" y="14614"/>
                    <a:pt x="3132" y="15069"/>
                    <a:pt x="3132" y="15631"/>
                  </a:cubicBezTo>
                  <a:cubicBezTo>
                    <a:pt x="3132" y="16059"/>
                    <a:pt x="2918" y="16621"/>
                    <a:pt x="2463" y="16862"/>
                  </a:cubicBezTo>
                  <a:cubicBezTo>
                    <a:pt x="1686" y="16514"/>
                    <a:pt x="1124" y="15952"/>
                    <a:pt x="803" y="15631"/>
                  </a:cubicBezTo>
                  <a:cubicBezTo>
                    <a:pt x="1124" y="15283"/>
                    <a:pt x="1686" y="14721"/>
                    <a:pt x="2463" y="14400"/>
                  </a:cubicBezTo>
                  <a:close/>
                  <a:moveTo>
                    <a:pt x="3694" y="14052"/>
                  </a:moveTo>
                  <a:cubicBezTo>
                    <a:pt x="4925" y="14052"/>
                    <a:pt x="5915" y="15176"/>
                    <a:pt x="6263" y="15631"/>
                  </a:cubicBezTo>
                  <a:cubicBezTo>
                    <a:pt x="5915" y="16059"/>
                    <a:pt x="5032" y="17076"/>
                    <a:pt x="3694" y="17076"/>
                  </a:cubicBezTo>
                  <a:lnTo>
                    <a:pt x="3239" y="17076"/>
                  </a:lnTo>
                  <a:cubicBezTo>
                    <a:pt x="4015" y="16300"/>
                    <a:pt x="4015" y="14962"/>
                    <a:pt x="3239" y="14186"/>
                  </a:cubicBezTo>
                  <a:cubicBezTo>
                    <a:pt x="3346" y="14052"/>
                    <a:pt x="3587" y="14052"/>
                    <a:pt x="3694" y="14052"/>
                  </a:cubicBezTo>
                  <a:close/>
                  <a:moveTo>
                    <a:pt x="8940" y="0"/>
                  </a:moveTo>
                  <a:cubicBezTo>
                    <a:pt x="7602" y="0"/>
                    <a:pt x="6263" y="1017"/>
                    <a:pt x="5487" y="2007"/>
                  </a:cubicBezTo>
                  <a:lnTo>
                    <a:pt x="3132" y="2007"/>
                  </a:lnTo>
                  <a:cubicBezTo>
                    <a:pt x="3025" y="1686"/>
                    <a:pt x="2811" y="1472"/>
                    <a:pt x="2463" y="1338"/>
                  </a:cubicBezTo>
                  <a:lnTo>
                    <a:pt x="2463" y="455"/>
                  </a:lnTo>
                  <a:cubicBezTo>
                    <a:pt x="2463" y="241"/>
                    <a:pt x="2356" y="134"/>
                    <a:pt x="2141" y="134"/>
                  </a:cubicBezTo>
                  <a:cubicBezTo>
                    <a:pt x="2093" y="107"/>
                    <a:pt x="2050" y="95"/>
                    <a:pt x="2013" y="95"/>
                  </a:cubicBezTo>
                  <a:cubicBezTo>
                    <a:pt x="1862" y="95"/>
                    <a:pt x="1794" y="284"/>
                    <a:pt x="1794" y="455"/>
                  </a:cubicBezTo>
                  <a:lnTo>
                    <a:pt x="1794" y="1338"/>
                  </a:lnTo>
                  <a:cubicBezTo>
                    <a:pt x="1472" y="1472"/>
                    <a:pt x="1231" y="1686"/>
                    <a:pt x="1124" y="2007"/>
                  </a:cubicBezTo>
                  <a:lnTo>
                    <a:pt x="348" y="2007"/>
                  </a:lnTo>
                  <a:cubicBezTo>
                    <a:pt x="241" y="2007"/>
                    <a:pt x="0" y="2141"/>
                    <a:pt x="0" y="2355"/>
                  </a:cubicBezTo>
                  <a:cubicBezTo>
                    <a:pt x="0" y="2462"/>
                    <a:pt x="134" y="2677"/>
                    <a:pt x="348" y="2677"/>
                  </a:cubicBezTo>
                  <a:lnTo>
                    <a:pt x="1124" y="2677"/>
                  </a:lnTo>
                  <a:cubicBezTo>
                    <a:pt x="1231" y="3025"/>
                    <a:pt x="1472" y="3239"/>
                    <a:pt x="1794" y="3346"/>
                  </a:cubicBezTo>
                  <a:lnTo>
                    <a:pt x="1794" y="5808"/>
                  </a:lnTo>
                  <a:cubicBezTo>
                    <a:pt x="1472" y="5915"/>
                    <a:pt x="1231" y="6156"/>
                    <a:pt x="1124" y="6477"/>
                  </a:cubicBezTo>
                  <a:lnTo>
                    <a:pt x="348" y="6477"/>
                  </a:lnTo>
                  <a:cubicBezTo>
                    <a:pt x="241" y="6477"/>
                    <a:pt x="0" y="6584"/>
                    <a:pt x="0" y="6825"/>
                  </a:cubicBezTo>
                  <a:cubicBezTo>
                    <a:pt x="0" y="7039"/>
                    <a:pt x="134" y="7146"/>
                    <a:pt x="348" y="7146"/>
                  </a:cubicBezTo>
                  <a:lnTo>
                    <a:pt x="1124" y="7146"/>
                  </a:lnTo>
                  <a:cubicBezTo>
                    <a:pt x="1231" y="7494"/>
                    <a:pt x="1472" y="7709"/>
                    <a:pt x="1794" y="7816"/>
                  </a:cubicBezTo>
                  <a:lnTo>
                    <a:pt x="1794" y="10037"/>
                  </a:lnTo>
                  <a:cubicBezTo>
                    <a:pt x="1472" y="10171"/>
                    <a:pt x="1231" y="10385"/>
                    <a:pt x="1124" y="10706"/>
                  </a:cubicBezTo>
                  <a:lnTo>
                    <a:pt x="348" y="10706"/>
                  </a:lnTo>
                  <a:cubicBezTo>
                    <a:pt x="241" y="10706"/>
                    <a:pt x="0" y="10840"/>
                    <a:pt x="0" y="10947"/>
                  </a:cubicBezTo>
                  <a:cubicBezTo>
                    <a:pt x="0" y="11161"/>
                    <a:pt x="134" y="11375"/>
                    <a:pt x="348" y="11375"/>
                  </a:cubicBezTo>
                  <a:lnTo>
                    <a:pt x="1124" y="11375"/>
                  </a:lnTo>
                  <a:cubicBezTo>
                    <a:pt x="1231" y="11723"/>
                    <a:pt x="1472" y="11937"/>
                    <a:pt x="1794" y="12045"/>
                  </a:cubicBezTo>
                  <a:lnTo>
                    <a:pt x="1794" y="13945"/>
                  </a:lnTo>
                  <a:cubicBezTo>
                    <a:pt x="803" y="14507"/>
                    <a:pt x="134" y="15283"/>
                    <a:pt x="134" y="15390"/>
                  </a:cubicBezTo>
                  <a:cubicBezTo>
                    <a:pt x="0" y="15524"/>
                    <a:pt x="0" y="15738"/>
                    <a:pt x="134" y="15845"/>
                  </a:cubicBezTo>
                  <a:cubicBezTo>
                    <a:pt x="348" y="16193"/>
                    <a:pt x="1794" y="17853"/>
                    <a:pt x="3694" y="17853"/>
                  </a:cubicBezTo>
                  <a:cubicBezTo>
                    <a:pt x="4818" y="17853"/>
                    <a:pt x="5701" y="17183"/>
                    <a:pt x="6263" y="16621"/>
                  </a:cubicBezTo>
                  <a:lnTo>
                    <a:pt x="6263" y="17398"/>
                  </a:lnTo>
                  <a:cubicBezTo>
                    <a:pt x="6263" y="17639"/>
                    <a:pt x="6477" y="17853"/>
                    <a:pt x="6585" y="17853"/>
                  </a:cubicBezTo>
                  <a:cubicBezTo>
                    <a:pt x="6825" y="17853"/>
                    <a:pt x="7040" y="17639"/>
                    <a:pt x="7040" y="17531"/>
                  </a:cubicBezTo>
                  <a:lnTo>
                    <a:pt x="7040" y="16407"/>
                  </a:lnTo>
                  <a:lnTo>
                    <a:pt x="8164" y="17398"/>
                  </a:lnTo>
                  <a:cubicBezTo>
                    <a:pt x="8217" y="17465"/>
                    <a:pt x="8298" y="17498"/>
                    <a:pt x="8378" y="17498"/>
                  </a:cubicBezTo>
                  <a:cubicBezTo>
                    <a:pt x="8458" y="17498"/>
                    <a:pt x="8538" y="17465"/>
                    <a:pt x="8592" y="17398"/>
                  </a:cubicBezTo>
                  <a:cubicBezTo>
                    <a:pt x="8699" y="17398"/>
                    <a:pt x="8699" y="17291"/>
                    <a:pt x="8699" y="17183"/>
                  </a:cubicBezTo>
                  <a:lnTo>
                    <a:pt x="8699" y="15845"/>
                  </a:lnTo>
                  <a:lnTo>
                    <a:pt x="10171" y="15845"/>
                  </a:lnTo>
                  <a:cubicBezTo>
                    <a:pt x="10278" y="16193"/>
                    <a:pt x="10492" y="16407"/>
                    <a:pt x="10840" y="16514"/>
                  </a:cubicBezTo>
                  <a:lnTo>
                    <a:pt x="10840" y="17398"/>
                  </a:lnTo>
                  <a:cubicBezTo>
                    <a:pt x="10840" y="17639"/>
                    <a:pt x="10947" y="17746"/>
                    <a:pt x="11161" y="17853"/>
                  </a:cubicBezTo>
                  <a:cubicBezTo>
                    <a:pt x="11269" y="17853"/>
                    <a:pt x="11509" y="17639"/>
                    <a:pt x="11509" y="17398"/>
                  </a:cubicBezTo>
                  <a:lnTo>
                    <a:pt x="11509" y="16514"/>
                  </a:lnTo>
                  <a:cubicBezTo>
                    <a:pt x="11831" y="16407"/>
                    <a:pt x="12045" y="16193"/>
                    <a:pt x="12179" y="15845"/>
                  </a:cubicBezTo>
                  <a:lnTo>
                    <a:pt x="14721" y="15845"/>
                  </a:lnTo>
                  <a:cubicBezTo>
                    <a:pt x="14855" y="16193"/>
                    <a:pt x="15069" y="16407"/>
                    <a:pt x="15390" y="16514"/>
                  </a:cubicBezTo>
                  <a:lnTo>
                    <a:pt x="15390" y="17531"/>
                  </a:lnTo>
                  <a:cubicBezTo>
                    <a:pt x="15390" y="17639"/>
                    <a:pt x="15524" y="17746"/>
                    <a:pt x="15631" y="17853"/>
                  </a:cubicBezTo>
                  <a:cubicBezTo>
                    <a:pt x="15845" y="17853"/>
                    <a:pt x="16060" y="17639"/>
                    <a:pt x="16060" y="17398"/>
                  </a:cubicBezTo>
                  <a:lnTo>
                    <a:pt x="16060" y="16514"/>
                  </a:lnTo>
                  <a:cubicBezTo>
                    <a:pt x="16060" y="16514"/>
                    <a:pt x="16622" y="16193"/>
                    <a:pt x="16729" y="15845"/>
                  </a:cubicBezTo>
                  <a:lnTo>
                    <a:pt x="17398" y="15845"/>
                  </a:lnTo>
                  <a:cubicBezTo>
                    <a:pt x="17442" y="15865"/>
                    <a:pt x="17482" y="15874"/>
                    <a:pt x="17517" y="15874"/>
                  </a:cubicBezTo>
                  <a:cubicBezTo>
                    <a:pt x="17674" y="15874"/>
                    <a:pt x="17746" y="15699"/>
                    <a:pt x="17746" y="15524"/>
                  </a:cubicBezTo>
                  <a:cubicBezTo>
                    <a:pt x="17746" y="15390"/>
                    <a:pt x="17639" y="15176"/>
                    <a:pt x="17398" y="15176"/>
                  </a:cubicBezTo>
                  <a:lnTo>
                    <a:pt x="16729" y="15176"/>
                  </a:lnTo>
                  <a:cubicBezTo>
                    <a:pt x="16622" y="14962"/>
                    <a:pt x="16060" y="14614"/>
                    <a:pt x="16060" y="14614"/>
                  </a:cubicBezTo>
                  <a:lnTo>
                    <a:pt x="16060" y="12045"/>
                  </a:lnTo>
                  <a:cubicBezTo>
                    <a:pt x="16408" y="11937"/>
                    <a:pt x="16622" y="11723"/>
                    <a:pt x="16729" y="11375"/>
                  </a:cubicBezTo>
                  <a:lnTo>
                    <a:pt x="17398" y="11375"/>
                  </a:lnTo>
                  <a:cubicBezTo>
                    <a:pt x="17639" y="11375"/>
                    <a:pt x="17746" y="11268"/>
                    <a:pt x="17746" y="11054"/>
                  </a:cubicBezTo>
                  <a:cubicBezTo>
                    <a:pt x="17853" y="10840"/>
                    <a:pt x="17639" y="10706"/>
                    <a:pt x="17398" y="10706"/>
                  </a:cubicBezTo>
                  <a:lnTo>
                    <a:pt x="16729" y="10706"/>
                  </a:lnTo>
                  <a:cubicBezTo>
                    <a:pt x="16622" y="10385"/>
                    <a:pt x="16408" y="10171"/>
                    <a:pt x="16060" y="10037"/>
                  </a:cubicBezTo>
                  <a:lnTo>
                    <a:pt x="16060" y="7816"/>
                  </a:lnTo>
                  <a:cubicBezTo>
                    <a:pt x="16408" y="7709"/>
                    <a:pt x="16622" y="7494"/>
                    <a:pt x="16729" y="7146"/>
                  </a:cubicBezTo>
                  <a:lnTo>
                    <a:pt x="17398" y="7146"/>
                  </a:lnTo>
                  <a:cubicBezTo>
                    <a:pt x="17639" y="7146"/>
                    <a:pt x="17746" y="7039"/>
                    <a:pt x="17746" y="6825"/>
                  </a:cubicBezTo>
                  <a:cubicBezTo>
                    <a:pt x="17853" y="6691"/>
                    <a:pt x="17639" y="6477"/>
                    <a:pt x="17398" y="6477"/>
                  </a:cubicBezTo>
                  <a:lnTo>
                    <a:pt x="16729" y="6477"/>
                  </a:lnTo>
                  <a:cubicBezTo>
                    <a:pt x="16622" y="6156"/>
                    <a:pt x="16408" y="5915"/>
                    <a:pt x="16060" y="5808"/>
                  </a:cubicBezTo>
                  <a:lnTo>
                    <a:pt x="16060" y="3346"/>
                  </a:lnTo>
                  <a:cubicBezTo>
                    <a:pt x="16408" y="3239"/>
                    <a:pt x="16622" y="3025"/>
                    <a:pt x="16729" y="2677"/>
                  </a:cubicBezTo>
                  <a:lnTo>
                    <a:pt x="17398" y="2677"/>
                  </a:lnTo>
                  <a:cubicBezTo>
                    <a:pt x="17639" y="2677"/>
                    <a:pt x="17746" y="2570"/>
                    <a:pt x="17746" y="2355"/>
                  </a:cubicBezTo>
                  <a:cubicBezTo>
                    <a:pt x="17853" y="2141"/>
                    <a:pt x="17639" y="2007"/>
                    <a:pt x="17398" y="2007"/>
                  </a:cubicBezTo>
                  <a:lnTo>
                    <a:pt x="16729" y="2007"/>
                  </a:lnTo>
                  <a:cubicBezTo>
                    <a:pt x="16622" y="1686"/>
                    <a:pt x="16408" y="1472"/>
                    <a:pt x="16060" y="1338"/>
                  </a:cubicBezTo>
                  <a:lnTo>
                    <a:pt x="16060" y="455"/>
                  </a:lnTo>
                  <a:cubicBezTo>
                    <a:pt x="16060" y="241"/>
                    <a:pt x="15953" y="134"/>
                    <a:pt x="15738" y="134"/>
                  </a:cubicBezTo>
                  <a:cubicBezTo>
                    <a:pt x="15696" y="107"/>
                    <a:pt x="15656" y="95"/>
                    <a:pt x="15620" y="95"/>
                  </a:cubicBezTo>
                  <a:cubicBezTo>
                    <a:pt x="15476" y="95"/>
                    <a:pt x="15390" y="284"/>
                    <a:pt x="15390" y="455"/>
                  </a:cubicBezTo>
                  <a:lnTo>
                    <a:pt x="15390" y="1338"/>
                  </a:lnTo>
                  <a:cubicBezTo>
                    <a:pt x="15069" y="1472"/>
                    <a:pt x="14855" y="1686"/>
                    <a:pt x="14721" y="2007"/>
                  </a:cubicBezTo>
                  <a:lnTo>
                    <a:pt x="13945" y="2007"/>
                  </a:lnTo>
                  <a:lnTo>
                    <a:pt x="13945" y="669"/>
                  </a:lnTo>
                  <a:cubicBezTo>
                    <a:pt x="13945" y="562"/>
                    <a:pt x="13945" y="562"/>
                    <a:pt x="13838" y="455"/>
                  </a:cubicBezTo>
                  <a:cubicBezTo>
                    <a:pt x="13785" y="402"/>
                    <a:pt x="13704" y="375"/>
                    <a:pt x="13621" y="375"/>
                  </a:cubicBezTo>
                  <a:cubicBezTo>
                    <a:pt x="13537" y="375"/>
                    <a:pt x="13450" y="402"/>
                    <a:pt x="13383" y="455"/>
                  </a:cubicBezTo>
                  <a:lnTo>
                    <a:pt x="11938" y="1793"/>
                  </a:lnTo>
                  <a:cubicBezTo>
                    <a:pt x="11509" y="1124"/>
                    <a:pt x="10492" y="0"/>
                    <a:pt x="8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90;p44">
              <a:extLst>
                <a:ext uri="{FF2B5EF4-FFF2-40B4-BE49-F238E27FC236}">
                  <a16:creationId xmlns:a16="http://schemas.microsoft.com/office/drawing/2014/main" id="{5B95F57C-7A1E-999A-BDF0-5F9F57D8E8C8}"/>
                </a:ext>
              </a:extLst>
            </p:cNvPr>
            <p:cNvSpPr/>
            <p:nvPr/>
          </p:nvSpPr>
          <p:spPr>
            <a:xfrm>
              <a:off x="7121738" y="2601775"/>
              <a:ext cx="16750" cy="16750"/>
            </a:xfrm>
            <a:custGeom>
              <a:avLst/>
              <a:gdLst/>
              <a:ahLst/>
              <a:cxnLst/>
              <a:rect l="l" t="t" r="r" b="b"/>
              <a:pathLst>
                <a:path w="670" h="670" extrusionOk="0">
                  <a:moveTo>
                    <a:pt x="322" y="0"/>
                  </a:moveTo>
                  <a:cubicBezTo>
                    <a:pt x="108" y="0"/>
                    <a:pt x="1" y="241"/>
                    <a:pt x="1" y="348"/>
                  </a:cubicBezTo>
                  <a:cubicBezTo>
                    <a:pt x="1" y="562"/>
                    <a:pt x="108" y="670"/>
                    <a:pt x="322" y="670"/>
                  </a:cubicBezTo>
                  <a:cubicBezTo>
                    <a:pt x="456" y="670"/>
                    <a:pt x="670" y="562"/>
                    <a:pt x="670" y="348"/>
                  </a:cubicBezTo>
                  <a:cubicBezTo>
                    <a:pt x="670" y="241"/>
                    <a:pt x="456" y="0"/>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91;p44">
              <a:extLst>
                <a:ext uri="{FF2B5EF4-FFF2-40B4-BE49-F238E27FC236}">
                  <a16:creationId xmlns:a16="http://schemas.microsoft.com/office/drawing/2014/main" id="{A386BD7A-7663-BE09-CB0D-FFECBEC1AF7C}"/>
                </a:ext>
              </a:extLst>
            </p:cNvPr>
            <p:cNvSpPr/>
            <p:nvPr/>
          </p:nvSpPr>
          <p:spPr>
            <a:xfrm>
              <a:off x="7216788" y="2719550"/>
              <a:ext cx="19400" cy="18075"/>
            </a:xfrm>
            <a:custGeom>
              <a:avLst/>
              <a:gdLst/>
              <a:ahLst/>
              <a:cxnLst/>
              <a:rect l="l" t="t" r="r" b="b"/>
              <a:pathLst>
                <a:path w="776" h="723" extrusionOk="0">
                  <a:moveTo>
                    <a:pt x="320" y="0"/>
                  </a:moveTo>
                  <a:cubicBezTo>
                    <a:pt x="240" y="0"/>
                    <a:pt x="160" y="27"/>
                    <a:pt x="106" y="80"/>
                  </a:cubicBezTo>
                  <a:cubicBezTo>
                    <a:pt x="106" y="80"/>
                    <a:pt x="106" y="80"/>
                    <a:pt x="106" y="80"/>
                  </a:cubicBezTo>
                  <a:lnTo>
                    <a:pt x="106" y="80"/>
                  </a:lnTo>
                  <a:cubicBezTo>
                    <a:pt x="71" y="124"/>
                    <a:pt x="71" y="139"/>
                    <a:pt x="82" y="140"/>
                  </a:cubicBezTo>
                  <a:lnTo>
                    <a:pt x="82" y="140"/>
                  </a:lnTo>
                  <a:cubicBezTo>
                    <a:pt x="0" y="356"/>
                    <a:pt x="8" y="544"/>
                    <a:pt x="106" y="643"/>
                  </a:cubicBezTo>
                  <a:cubicBezTo>
                    <a:pt x="160" y="696"/>
                    <a:pt x="240" y="723"/>
                    <a:pt x="320" y="723"/>
                  </a:cubicBezTo>
                  <a:cubicBezTo>
                    <a:pt x="401" y="723"/>
                    <a:pt x="481" y="696"/>
                    <a:pt x="535" y="643"/>
                  </a:cubicBezTo>
                  <a:cubicBezTo>
                    <a:pt x="775" y="535"/>
                    <a:pt x="775" y="321"/>
                    <a:pt x="535" y="80"/>
                  </a:cubicBezTo>
                  <a:cubicBezTo>
                    <a:pt x="481" y="27"/>
                    <a:pt x="401" y="0"/>
                    <a:pt x="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92;p44">
              <a:extLst>
                <a:ext uri="{FF2B5EF4-FFF2-40B4-BE49-F238E27FC236}">
                  <a16:creationId xmlns:a16="http://schemas.microsoft.com/office/drawing/2014/main" id="{1ED93B3E-A318-9EA0-84AC-961F9360EA63}"/>
                </a:ext>
              </a:extLst>
            </p:cNvPr>
            <p:cNvSpPr/>
            <p:nvPr/>
          </p:nvSpPr>
          <p:spPr>
            <a:xfrm>
              <a:off x="6990588" y="2936350"/>
              <a:ext cx="16750" cy="16750"/>
            </a:xfrm>
            <a:custGeom>
              <a:avLst/>
              <a:gdLst/>
              <a:ahLst/>
              <a:cxnLst/>
              <a:rect l="l" t="t" r="r" b="b"/>
              <a:pathLst>
                <a:path w="670" h="670" extrusionOk="0">
                  <a:moveTo>
                    <a:pt x="348" y="0"/>
                  </a:moveTo>
                  <a:cubicBezTo>
                    <a:pt x="108" y="0"/>
                    <a:pt x="1" y="107"/>
                    <a:pt x="1" y="348"/>
                  </a:cubicBezTo>
                  <a:cubicBezTo>
                    <a:pt x="1" y="562"/>
                    <a:pt x="108" y="669"/>
                    <a:pt x="348" y="669"/>
                  </a:cubicBezTo>
                  <a:cubicBezTo>
                    <a:pt x="563" y="669"/>
                    <a:pt x="670" y="562"/>
                    <a:pt x="670" y="348"/>
                  </a:cubicBezTo>
                  <a:cubicBezTo>
                    <a:pt x="670" y="107"/>
                    <a:pt x="563" y="0"/>
                    <a:pt x="34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894;p71">
            <a:extLst>
              <a:ext uri="{FF2B5EF4-FFF2-40B4-BE49-F238E27FC236}">
                <a16:creationId xmlns:a16="http://schemas.microsoft.com/office/drawing/2014/main" id="{655D54F3-87D7-AD23-0443-B6CD19632E34}"/>
              </a:ext>
            </a:extLst>
          </p:cNvPr>
          <p:cNvGrpSpPr/>
          <p:nvPr/>
        </p:nvGrpSpPr>
        <p:grpSpPr>
          <a:xfrm>
            <a:off x="312319" y="3977048"/>
            <a:ext cx="430728" cy="431652"/>
            <a:chOff x="5465613" y="3275975"/>
            <a:chExt cx="443000" cy="443950"/>
          </a:xfrm>
        </p:grpSpPr>
        <p:sp>
          <p:nvSpPr>
            <p:cNvPr id="40" name="Google Shape;895;p71">
              <a:extLst>
                <a:ext uri="{FF2B5EF4-FFF2-40B4-BE49-F238E27FC236}">
                  <a16:creationId xmlns:a16="http://schemas.microsoft.com/office/drawing/2014/main" id="{AE204AE6-F825-8877-D4C3-E28CD4B72009}"/>
                </a:ext>
              </a:extLst>
            </p:cNvPr>
            <p:cNvSpPr/>
            <p:nvPr/>
          </p:nvSpPr>
          <p:spPr>
            <a:xfrm>
              <a:off x="5838988" y="3438200"/>
              <a:ext cx="16750" cy="16750"/>
            </a:xfrm>
            <a:custGeom>
              <a:avLst/>
              <a:gdLst/>
              <a:ahLst/>
              <a:cxnLst/>
              <a:rect l="l" t="t" r="r" b="b"/>
              <a:pathLst>
                <a:path w="670" h="670" extrusionOk="0">
                  <a:moveTo>
                    <a:pt x="349" y="0"/>
                  </a:moveTo>
                  <a:cubicBezTo>
                    <a:pt x="108" y="0"/>
                    <a:pt x="1" y="107"/>
                    <a:pt x="1" y="348"/>
                  </a:cubicBezTo>
                  <a:cubicBezTo>
                    <a:pt x="1" y="562"/>
                    <a:pt x="108" y="669"/>
                    <a:pt x="349" y="669"/>
                  </a:cubicBezTo>
                  <a:cubicBezTo>
                    <a:pt x="563" y="669"/>
                    <a:pt x="670" y="562"/>
                    <a:pt x="670" y="348"/>
                  </a:cubicBezTo>
                  <a:cubicBezTo>
                    <a:pt x="670" y="107"/>
                    <a:pt x="563" y="0"/>
                    <a:pt x="3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96;p71">
              <a:extLst>
                <a:ext uri="{FF2B5EF4-FFF2-40B4-BE49-F238E27FC236}">
                  <a16:creationId xmlns:a16="http://schemas.microsoft.com/office/drawing/2014/main" id="{5566CA2D-EC61-06AB-003E-A39AA4CF0730}"/>
                </a:ext>
              </a:extLst>
            </p:cNvPr>
            <p:cNvSpPr/>
            <p:nvPr/>
          </p:nvSpPr>
          <p:spPr>
            <a:xfrm>
              <a:off x="5465613" y="3275975"/>
              <a:ext cx="443000" cy="339225"/>
            </a:xfrm>
            <a:custGeom>
              <a:avLst/>
              <a:gdLst/>
              <a:ahLst/>
              <a:cxnLst/>
              <a:rect l="l" t="t" r="r" b="b"/>
              <a:pathLst>
                <a:path w="17720" h="13569" extrusionOk="0">
                  <a:moveTo>
                    <a:pt x="6237" y="922"/>
                  </a:moveTo>
                  <a:cubicBezTo>
                    <a:pt x="7468" y="1484"/>
                    <a:pt x="8485" y="1805"/>
                    <a:pt x="9476" y="2581"/>
                  </a:cubicBezTo>
                  <a:cubicBezTo>
                    <a:pt x="8485" y="2715"/>
                    <a:pt x="7361" y="3037"/>
                    <a:pt x="6237" y="3492"/>
                  </a:cubicBezTo>
                  <a:lnTo>
                    <a:pt x="6237" y="922"/>
                  </a:lnTo>
                  <a:close/>
                  <a:moveTo>
                    <a:pt x="670" y="3706"/>
                  </a:moveTo>
                  <a:cubicBezTo>
                    <a:pt x="1446" y="3813"/>
                    <a:pt x="2008" y="4589"/>
                    <a:pt x="2008" y="5392"/>
                  </a:cubicBezTo>
                  <a:lnTo>
                    <a:pt x="2008" y="6382"/>
                  </a:lnTo>
                  <a:cubicBezTo>
                    <a:pt x="1232" y="6275"/>
                    <a:pt x="670" y="5606"/>
                    <a:pt x="670" y="4723"/>
                  </a:cubicBezTo>
                  <a:lnTo>
                    <a:pt x="670" y="3706"/>
                  </a:lnTo>
                  <a:close/>
                  <a:moveTo>
                    <a:pt x="14936" y="5151"/>
                  </a:moveTo>
                  <a:cubicBezTo>
                    <a:pt x="15605" y="5606"/>
                    <a:pt x="16381" y="6275"/>
                    <a:pt x="16943" y="6837"/>
                  </a:cubicBezTo>
                  <a:cubicBezTo>
                    <a:pt x="16622" y="7158"/>
                    <a:pt x="15846" y="7828"/>
                    <a:pt x="14936" y="8497"/>
                  </a:cubicBezTo>
                  <a:cubicBezTo>
                    <a:pt x="14374" y="8068"/>
                    <a:pt x="14053" y="7506"/>
                    <a:pt x="14053" y="6837"/>
                  </a:cubicBezTo>
                  <a:cubicBezTo>
                    <a:pt x="14053" y="6168"/>
                    <a:pt x="14374" y="5499"/>
                    <a:pt x="14936" y="5151"/>
                  </a:cubicBezTo>
                  <a:close/>
                  <a:moveTo>
                    <a:pt x="2008" y="7158"/>
                  </a:moveTo>
                  <a:lnTo>
                    <a:pt x="2008" y="8175"/>
                  </a:lnTo>
                  <a:cubicBezTo>
                    <a:pt x="2008" y="9059"/>
                    <a:pt x="1446" y="9728"/>
                    <a:pt x="670" y="9942"/>
                  </a:cubicBezTo>
                  <a:lnTo>
                    <a:pt x="670" y="8952"/>
                  </a:lnTo>
                  <a:cubicBezTo>
                    <a:pt x="670" y="8068"/>
                    <a:pt x="1232" y="7399"/>
                    <a:pt x="2008" y="7158"/>
                  </a:cubicBezTo>
                  <a:close/>
                  <a:moveTo>
                    <a:pt x="9931" y="3384"/>
                  </a:moveTo>
                  <a:cubicBezTo>
                    <a:pt x="11269" y="3384"/>
                    <a:pt x="12821" y="3813"/>
                    <a:pt x="14267" y="4723"/>
                  </a:cubicBezTo>
                  <a:cubicBezTo>
                    <a:pt x="13705" y="5258"/>
                    <a:pt x="13383" y="6061"/>
                    <a:pt x="13383" y="6837"/>
                  </a:cubicBezTo>
                  <a:cubicBezTo>
                    <a:pt x="13383" y="7613"/>
                    <a:pt x="13705" y="8390"/>
                    <a:pt x="14267" y="8845"/>
                  </a:cubicBezTo>
                  <a:cubicBezTo>
                    <a:pt x="13169" y="9621"/>
                    <a:pt x="11590" y="10290"/>
                    <a:pt x="9931" y="10290"/>
                  </a:cubicBezTo>
                  <a:cubicBezTo>
                    <a:pt x="7816" y="10290"/>
                    <a:pt x="6023" y="9273"/>
                    <a:pt x="4792" y="8497"/>
                  </a:cubicBezTo>
                  <a:cubicBezTo>
                    <a:pt x="3908" y="7828"/>
                    <a:pt x="3239" y="7158"/>
                    <a:pt x="2891" y="6837"/>
                  </a:cubicBezTo>
                  <a:cubicBezTo>
                    <a:pt x="3239" y="6489"/>
                    <a:pt x="3908" y="5820"/>
                    <a:pt x="4792" y="5151"/>
                  </a:cubicBezTo>
                  <a:cubicBezTo>
                    <a:pt x="6023" y="4375"/>
                    <a:pt x="7816" y="3384"/>
                    <a:pt x="9931" y="3384"/>
                  </a:cubicBezTo>
                  <a:close/>
                  <a:moveTo>
                    <a:pt x="6237" y="10076"/>
                  </a:moveTo>
                  <a:cubicBezTo>
                    <a:pt x="7361" y="10611"/>
                    <a:pt x="8485" y="10959"/>
                    <a:pt x="9476" y="10959"/>
                  </a:cubicBezTo>
                  <a:cubicBezTo>
                    <a:pt x="8485" y="11735"/>
                    <a:pt x="7468" y="12190"/>
                    <a:pt x="6237" y="12752"/>
                  </a:cubicBezTo>
                  <a:lnTo>
                    <a:pt x="6237" y="10076"/>
                  </a:lnTo>
                  <a:close/>
                  <a:moveTo>
                    <a:pt x="5882" y="0"/>
                  </a:moveTo>
                  <a:cubicBezTo>
                    <a:pt x="5683" y="0"/>
                    <a:pt x="5461" y="189"/>
                    <a:pt x="5461" y="360"/>
                  </a:cubicBezTo>
                  <a:lnTo>
                    <a:pt x="5461" y="3920"/>
                  </a:lnTo>
                  <a:cubicBezTo>
                    <a:pt x="4470" y="4482"/>
                    <a:pt x="3560" y="5151"/>
                    <a:pt x="2784" y="5927"/>
                  </a:cubicBezTo>
                  <a:lnTo>
                    <a:pt x="2784" y="5392"/>
                  </a:lnTo>
                  <a:cubicBezTo>
                    <a:pt x="2784" y="4054"/>
                    <a:pt x="1660" y="3037"/>
                    <a:pt x="322" y="3037"/>
                  </a:cubicBezTo>
                  <a:cubicBezTo>
                    <a:pt x="108" y="3037"/>
                    <a:pt x="1" y="3144"/>
                    <a:pt x="1" y="3384"/>
                  </a:cubicBezTo>
                  <a:lnTo>
                    <a:pt x="1" y="4723"/>
                  </a:lnTo>
                  <a:cubicBezTo>
                    <a:pt x="1" y="5606"/>
                    <a:pt x="456" y="6382"/>
                    <a:pt x="1125" y="6837"/>
                  </a:cubicBezTo>
                  <a:cubicBezTo>
                    <a:pt x="456" y="7265"/>
                    <a:pt x="1" y="8068"/>
                    <a:pt x="1" y="8845"/>
                  </a:cubicBezTo>
                  <a:lnTo>
                    <a:pt x="1" y="10290"/>
                  </a:lnTo>
                  <a:cubicBezTo>
                    <a:pt x="1" y="10504"/>
                    <a:pt x="108" y="10611"/>
                    <a:pt x="322" y="10611"/>
                  </a:cubicBezTo>
                  <a:cubicBezTo>
                    <a:pt x="1660" y="10611"/>
                    <a:pt x="2784" y="9514"/>
                    <a:pt x="2784" y="8175"/>
                  </a:cubicBezTo>
                  <a:lnTo>
                    <a:pt x="2784" y="7613"/>
                  </a:lnTo>
                  <a:cubicBezTo>
                    <a:pt x="3560" y="8390"/>
                    <a:pt x="4470" y="9166"/>
                    <a:pt x="5461" y="9728"/>
                  </a:cubicBezTo>
                  <a:lnTo>
                    <a:pt x="5461" y="13181"/>
                  </a:lnTo>
                  <a:cubicBezTo>
                    <a:pt x="5461" y="13443"/>
                    <a:pt x="5659" y="13568"/>
                    <a:pt x="5848" y="13568"/>
                  </a:cubicBezTo>
                  <a:cubicBezTo>
                    <a:pt x="5909" y="13568"/>
                    <a:pt x="5970" y="13555"/>
                    <a:pt x="6023" y="13529"/>
                  </a:cubicBezTo>
                  <a:cubicBezTo>
                    <a:pt x="7575" y="12752"/>
                    <a:pt x="9154" y="12404"/>
                    <a:pt x="10493" y="10959"/>
                  </a:cubicBezTo>
                  <a:cubicBezTo>
                    <a:pt x="12259" y="10745"/>
                    <a:pt x="14053" y="9942"/>
                    <a:pt x="15498" y="8845"/>
                  </a:cubicBezTo>
                  <a:cubicBezTo>
                    <a:pt x="16729" y="7935"/>
                    <a:pt x="17505" y="7051"/>
                    <a:pt x="17612" y="7051"/>
                  </a:cubicBezTo>
                  <a:cubicBezTo>
                    <a:pt x="17719" y="6944"/>
                    <a:pt x="17719" y="6730"/>
                    <a:pt x="17612" y="6596"/>
                  </a:cubicBezTo>
                  <a:cubicBezTo>
                    <a:pt x="17184" y="6168"/>
                    <a:pt x="16515" y="5499"/>
                    <a:pt x="15605" y="4830"/>
                  </a:cubicBezTo>
                  <a:cubicBezTo>
                    <a:pt x="14160" y="3706"/>
                    <a:pt x="12366" y="2822"/>
                    <a:pt x="10493" y="2715"/>
                  </a:cubicBezTo>
                  <a:cubicBezTo>
                    <a:pt x="9154" y="1243"/>
                    <a:pt x="7575" y="815"/>
                    <a:pt x="6023" y="39"/>
                  </a:cubicBezTo>
                  <a:cubicBezTo>
                    <a:pt x="5980" y="12"/>
                    <a:pt x="5932" y="0"/>
                    <a:pt x="5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97;p71">
              <a:extLst>
                <a:ext uri="{FF2B5EF4-FFF2-40B4-BE49-F238E27FC236}">
                  <a16:creationId xmlns:a16="http://schemas.microsoft.com/office/drawing/2014/main" id="{EE28D9D7-8047-FFCA-9D34-E41CE1586449}"/>
                </a:ext>
              </a:extLst>
            </p:cNvPr>
            <p:cNvSpPr/>
            <p:nvPr/>
          </p:nvSpPr>
          <p:spPr>
            <a:xfrm>
              <a:off x="5610813" y="3406325"/>
              <a:ext cx="46875" cy="78725"/>
            </a:xfrm>
            <a:custGeom>
              <a:avLst/>
              <a:gdLst/>
              <a:ahLst/>
              <a:cxnLst/>
              <a:rect l="l" t="t" r="r" b="b"/>
              <a:pathLst>
                <a:path w="1875" h="3149" extrusionOk="0">
                  <a:moveTo>
                    <a:pt x="328" y="0"/>
                  </a:moveTo>
                  <a:cubicBezTo>
                    <a:pt x="285" y="0"/>
                    <a:pt x="245" y="13"/>
                    <a:pt x="215" y="44"/>
                  </a:cubicBezTo>
                  <a:cubicBezTo>
                    <a:pt x="108" y="285"/>
                    <a:pt x="1" y="499"/>
                    <a:pt x="215" y="606"/>
                  </a:cubicBezTo>
                  <a:lnTo>
                    <a:pt x="991" y="1623"/>
                  </a:lnTo>
                  <a:lnTo>
                    <a:pt x="215" y="2614"/>
                  </a:lnTo>
                  <a:cubicBezTo>
                    <a:pt x="1" y="2721"/>
                    <a:pt x="108" y="2961"/>
                    <a:pt x="215" y="3069"/>
                  </a:cubicBezTo>
                  <a:cubicBezTo>
                    <a:pt x="268" y="3122"/>
                    <a:pt x="349" y="3149"/>
                    <a:pt x="432" y="3149"/>
                  </a:cubicBezTo>
                  <a:cubicBezTo>
                    <a:pt x="516" y="3149"/>
                    <a:pt x="603" y="3122"/>
                    <a:pt x="670" y="3069"/>
                  </a:cubicBezTo>
                  <a:lnTo>
                    <a:pt x="1767" y="1837"/>
                  </a:lnTo>
                  <a:cubicBezTo>
                    <a:pt x="1874" y="1730"/>
                    <a:pt x="1874" y="1516"/>
                    <a:pt x="1767" y="1382"/>
                  </a:cubicBezTo>
                  <a:lnTo>
                    <a:pt x="670" y="178"/>
                  </a:lnTo>
                  <a:cubicBezTo>
                    <a:pt x="574" y="82"/>
                    <a:pt x="438" y="0"/>
                    <a:pt x="3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898;p71">
              <a:extLst>
                <a:ext uri="{FF2B5EF4-FFF2-40B4-BE49-F238E27FC236}">
                  <a16:creationId xmlns:a16="http://schemas.microsoft.com/office/drawing/2014/main" id="{11650A46-26F3-8543-0FD3-A5E0A89B4A62}"/>
                </a:ext>
              </a:extLst>
            </p:cNvPr>
            <p:cNvSpPr/>
            <p:nvPr/>
          </p:nvSpPr>
          <p:spPr>
            <a:xfrm>
              <a:off x="5663688" y="3406325"/>
              <a:ext cx="44175" cy="78725"/>
            </a:xfrm>
            <a:custGeom>
              <a:avLst/>
              <a:gdLst/>
              <a:ahLst/>
              <a:cxnLst/>
              <a:rect l="l" t="t" r="r" b="b"/>
              <a:pathLst>
                <a:path w="1767" h="3149" extrusionOk="0">
                  <a:moveTo>
                    <a:pt x="333" y="0"/>
                  </a:moveTo>
                  <a:cubicBezTo>
                    <a:pt x="286" y="0"/>
                    <a:pt x="245" y="13"/>
                    <a:pt x="214" y="44"/>
                  </a:cubicBezTo>
                  <a:cubicBezTo>
                    <a:pt x="0" y="285"/>
                    <a:pt x="0" y="499"/>
                    <a:pt x="107" y="606"/>
                  </a:cubicBezTo>
                  <a:lnTo>
                    <a:pt x="991" y="1623"/>
                  </a:lnTo>
                  <a:lnTo>
                    <a:pt x="107" y="2614"/>
                  </a:lnTo>
                  <a:cubicBezTo>
                    <a:pt x="0" y="2721"/>
                    <a:pt x="0" y="2961"/>
                    <a:pt x="214" y="3069"/>
                  </a:cubicBezTo>
                  <a:cubicBezTo>
                    <a:pt x="268" y="3122"/>
                    <a:pt x="355" y="3149"/>
                    <a:pt x="442" y="3149"/>
                  </a:cubicBezTo>
                  <a:cubicBezTo>
                    <a:pt x="529" y="3149"/>
                    <a:pt x="616" y="3122"/>
                    <a:pt x="669" y="3069"/>
                  </a:cubicBezTo>
                  <a:lnTo>
                    <a:pt x="1660" y="1837"/>
                  </a:lnTo>
                  <a:cubicBezTo>
                    <a:pt x="1767" y="1730"/>
                    <a:pt x="1767" y="1516"/>
                    <a:pt x="1660" y="1382"/>
                  </a:cubicBezTo>
                  <a:lnTo>
                    <a:pt x="669" y="178"/>
                  </a:lnTo>
                  <a:cubicBezTo>
                    <a:pt x="593" y="82"/>
                    <a:pt x="448" y="0"/>
                    <a:pt x="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899;p71">
              <a:extLst>
                <a:ext uri="{FF2B5EF4-FFF2-40B4-BE49-F238E27FC236}">
                  <a16:creationId xmlns:a16="http://schemas.microsoft.com/office/drawing/2014/main" id="{B445B92C-6618-7D46-21B9-E4714826716A}"/>
                </a:ext>
              </a:extLst>
            </p:cNvPr>
            <p:cNvSpPr/>
            <p:nvPr/>
          </p:nvSpPr>
          <p:spPr>
            <a:xfrm>
              <a:off x="5716538" y="3406325"/>
              <a:ext cx="44875" cy="78725"/>
            </a:xfrm>
            <a:custGeom>
              <a:avLst/>
              <a:gdLst/>
              <a:ahLst/>
              <a:cxnLst/>
              <a:rect l="l" t="t" r="r" b="b"/>
              <a:pathLst>
                <a:path w="1795" h="3149" extrusionOk="0">
                  <a:moveTo>
                    <a:pt x="294" y="0"/>
                  </a:moveTo>
                  <a:cubicBezTo>
                    <a:pt x="232" y="0"/>
                    <a:pt x="169" y="13"/>
                    <a:pt x="108" y="44"/>
                  </a:cubicBezTo>
                  <a:cubicBezTo>
                    <a:pt x="1" y="285"/>
                    <a:pt x="1" y="499"/>
                    <a:pt x="108" y="606"/>
                  </a:cubicBezTo>
                  <a:lnTo>
                    <a:pt x="991" y="1623"/>
                  </a:lnTo>
                  <a:lnTo>
                    <a:pt x="108" y="2614"/>
                  </a:lnTo>
                  <a:cubicBezTo>
                    <a:pt x="1" y="2721"/>
                    <a:pt x="1" y="2961"/>
                    <a:pt x="108" y="3069"/>
                  </a:cubicBezTo>
                  <a:cubicBezTo>
                    <a:pt x="215" y="3122"/>
                    <a:pt x="329" y="3149"/>
                    <a:pt x="429" y="3149"/>
                  </a:cubicBezTo>
                  <a:cubicBezTo>
                    <a:pt x="529" y="3149"/>
                    <a:pt x="616" y="3122"/>
                    <a:pt x="670" y="3069"/>
                  </a:cubicBezTo>
                  <a:lnTo>
                    <a:pt x="1660" y="1837"/>
                  </a:lnTo>
                  <a:cubicBezTo>
                    <a:pt x="1794" y="1730"/>
                    <a:pt x="1794" y="1516"/>
                    <a:pt x="1660" y="1382"/>
                  </a:cubicBezTo>
                  <a:lnTo>
                    <a:pt x="670" y="178"/>
                  </a:lnTo>
                  <a:cubicBezTo>
                    <a:pt x="593" y="82"/>
                    <a:pt x="449" y="0"/>
                    <a:pt x="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00;p71">
              <a:extLst>
                <a:ext uri="{FF2B5EF4-FFF2-40B4-BE49-F238E27FC236}">
                  <a16:creationId xmlns:a16="http://schemas.microsoft.com/office/drawing/2014/main" id="{FCB08EDF-996B-BC1C-466A-AAA68CECE652}"/>
                </a:ext>
              </a:extLst>
            </p:cNvPr>
            <p:cNvSpPr/>
            <p:nvPr/>
          </p:nvSpPr>
          <p:spPr>
            <a:xfrm>
              <a:off x="5465613" y="3633575"/>
              <a:ext cx="443000" cy="86350"/>
            </a:xfrm>
            <a:custGeom>
              <a:avLst/>
              <a:gdLst/>
              <a:ahLst/>
              <a:cxnLst/>
              <a:rect l="l" t="t" r="r" b="b"/>
              <a:pathLst>
                <a:path w="17720" h="3454" extrusionOk="0">
                  <a:moveTo>
                    <a:pt x="17050" y="670"/>
                  </a:moveTo>
                  <a:lnTo>
                    <a:pt x="17050" y="2784"/>
                  </a:lnTo>
                  <a:lnTo>
                    <a:pt x="670" y="2784"/>
                  </a:lnTo>
                  <a:lnTo>
                    <a:pt x="670" y="670"/>
                  </a:lnTo>
                  <a:lnTo>
                    <a:pt x="1553" y="670"/>
                  </a:lnTo>
                  <a:lnTo>
                    <a:pt x="1553" y="1794"/>
                  </a:lnTo>
                  <a:cubicBezTo>
                    <a:pt x="1553" y="1901"/>
                    <a:pt x="1660" y="2115"/>
                    <a:pt x="1794" y="2115"/>
                  </a:cubicBezTo>
                  <a:cubicBezTo>
                    <a:pt x="2008" y="2115"/>
                    <a:pt x="2222" y="2008"/>
                    <a:pt x="2222" y="1794"/>
                  </a:cubicBezTo>
                  <a:lnTo>
                    <a:pt x="2222" y="670"/>
                  </a:lnTo>
                  <a:lnTo>
                    <a:pt x="3239" y="670"/>
                  </a:lnTo>
                  <a:lnTo>
                    <a:pt x="3239" y="991"/>
                  </a:lnTo>
                  <a:cubicBezTo>
                    <a:pt x="3239" y="1232"/>
                    <a:pt x="3346" y="1339"/>
                    <a:pt x="3560" y="1446"/>
                  </a:cubicBezTo>
                  <a:cubicBezTo>
                    <a:pt x="3801" y="1446"/>
                    <a:pt x="3908" y="1232"/>
                    <a:pt x="3908" y="991"/>
                  </a:cubicBezTo>
                  <a:lnTo>
                    <a:pt x="3908" y="670"/>
                  </a:lnTo>
                  <a:lnTo>
                    <a:pt x="5006" y="670"/>
                  </a:lnTo>
                  <a:lnTo>
                    <a:pt x="5006" y="1794"/>
                  </a:lnTo>
                  <a:cubicBezTo>
                    <a:pt x="5006" y="1901"/>
                    <a:pt x="5140" y="2115"/>
                    <a:pt x="5354" y="2115"/>
                  </a:cubicBezTo>
                  <a:cubicBezTo>
                    <a:pt x="5568" y="2115"/>
                    <a:pt x="5675" y="2008"/>
                    <a:pt x="5675" y="1794"/>
                  </a:cubicBezTo>
                  <a:lnTo>
                    <a:pt x="5675" y="670"/>
                  </a:lnTo>
                  <a:lnTo>
                    <a:pt x="6799" y="670"/>
                  </a:lnTo>
                  <a:lnTo>
                    <a:pt x="6799" y="991"/>
                  </a:lnTo>
                  <a:cubicBezTo>
                    <a:pt x="6799" y="1232"/>
                    <a:pt x="6906" y="1339"/>
                    <a:pt x="7013" y="1446"/>
                  </a:cubicBezTo>
                  <a:cubicBezTo>
                    <a:pt x="7254" y="1446"/>
                    <a:pt x="7468" y="1232"/>
                    <a:pt x="7468" y="991"/>
                  </a:cubicBezTo>
                  <a:lnTo>
                    <a:pt x="7468" y="670"/>
                  </a:lnTo>
                  <a:lnTo>
                    <a:pt x="8485" y="670"/>
                  </a:lnTo>
                  <a:lnTo>
                    <a:pt x="8485" y="1794"/>
                  </a:lnTo>
                  <a:cubicBezTo>
                    <a:pt x="8485" y="1901"/>
                    <a:pt x="8592" y="2115"/>
                    <a:pt x="8807" y="2115"/>
                  </a:cubicBezTo>
                  <a:cubicBezTo>
                    <a:pt x="9021" y="2115"/>
                    <a:pt x="9154" y="2008"/>
                    <a:pt x="9154" y="1794"/>
                  </a:cubicBezTo>
                  <a:lnTo>
                    <a:pt x="9154" y="670"/>
                  </a:lnTo>
                  <a:lnTo>
                    <a:pt x="10252" y="670"/>
                  </a:lnTo>
                  <a:lnTo>
                    <a:pt x="10252" y="991"/>
                  </a:lnTo>
                  <a:cubicBezTo>
                    <a:pt x="10252" y="1232"/>
                    <a:pt x="10359" y="1339"/>
                    <a:pt x="10493" y="1446"/>
                  </a:cubicBezTo>
                  <a:cubicBezTo>
                    <a:pt x="10707" y="1446"/>
                    <a:pt x="10921" y="1232"/>
                    <a:pt x="10921" y="991"/>
                  </a:cubicBezTo>
                  <a:lnTo>
                    <a:pt x="10921" y="670"/>
                  </a:lnTo>
                  <a:lnTo>
                    <a:pt x="11938" y="670"/>
                  </a:lnTo>
                  <a:lnTo>
                    <a:pt x="11938" y="1794"/>
                  </a:lnTo>
                  <a:cubicBezTo>
                    <a:pt x="11938" y="1901"/>
                    <a:pt x="12045" y="2115"/>
                    <a:pt x="12259" y="2115"/>
                  </a:cubicBezTo>
                  <a:cubicBezTo>
                    <a:pt x="12500" y="2115"/>
                    <a:pt x="12714" y="2008"/>
                    <a:pt x="12714" y="1794"/>
                  </a:cubicBezTo>
                  <a:lnTo>
                    <a:pt x="12714" y="670"/>
                  </a:lnTo>
                  <a:lnTo>
                    <a:pt x="13705" y="670"/>
                  </a:lnTo>
                  <a:lnTo>
                    <a:pt x="13705" y="991"/>
                  </a:lnTo>
                  <a:cubicBezTo>
                    <a:pt x="13705" y="1232"/>
                    <a:pt x="13838" y="1339"/>
                    <a:pt x="14053" y="1446"/>
                  </a:cubicBezTo>
                  <a:cubicBezTo>
                    <a:pt x="14267" y="1446"/>
                    <a:pt x="14374" y="1232"/>
                    <a:pt x="14374" y="991"/>
                  </a:cubicBezTo>
                  <a:lnTo>
                    <a:pt x="14374" y="670"/>
                  </a:lnTo>
                  <a:lnTo>
                    <a:pt x="15498" y="670"/>
                  </a:lnTo>
                  <a:lnTo>
                    <a:pt x="15498" y="1794"/>
                  </a:lnTo>
                  <a:cubicBezTo>
                    <a:pt x="15498" y="1901"/>
                    <a:pt x="15605" y="2115"/>
                    <a:pt x="15712" y="2115"/>
                  </a:cubicBezTo>
                  <a:cubicBezTo>
                    <a:pt x="15953" y="2115"/>
                    <a:pt x="16167" y="2008"/>
                    <a:pt x="16167" y="1794"/>
                  </a:cubicBezTo>
                  <a:lnTo>
                    <a:pt x="16167" y="670"/>
                  </a:lnTo>
                  <a:close/>
                  <a:moveTo>
                    <a:pt x="322" y="1"/>
                  </a:moveTo>
                  <a:cubicBezTo>
                    <a:pt x="108" y="1"/>
                    <a:pt x="1" y="108"/>
                    <a:pt x="1" y="322"/>
                  </a:cubicBezTo>
                  <a:lnTo>
                    <a:pt x="1" y="3132"/>
                  </a:lnTo>
                  <a:cubicBezTo>
                    <a:pt x="1" y="3346"/>
                    <a:pt x="108" y="3454"/>
                    <a:pt x="322" y="3454"/>
                  </a:cubicBezTo>
                  <a:lnTo>
                    <a:pt x="17398" y="3454"/>
                  </a:lnTo>
                  <a:cubicBezTo>
                    <a:pt x="17612" y="3454"/>
                    <a:pt x="17719" y="3346"/>
                    <a:pt x="17719" y="3132"/>
                  </a:cubicBezTo>
                  <a:lnTo>
                    <a:pt x="17719" y="322"/>
                  </a:lnTo>
                  <a:cubicBezTo>
                    <a:pt x="17719" y="108"/>
                    <a:pt x="17612" y="1"/>
                    <a:pt x="17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963;p71">
            <a:extLst>
              <a:ext uri="{FF2B5EF4-FFF2-40B4-BE49-F238E27FC236}">
                <a16:creationId xmlns:a16="http://schemas.microsoft.com/office/drawing/2014/main" id="{D03DA038-94B0-D673-ECBC-1C3279ECB5BA}"/>
              </a:ext>
            </a:extLst>
          </p:cNvPr>
          <p:cNvGrpSpPr/>
          <p:nvPr/>
        </p:nvGrpSpPr>
        <p:grpSpPr>
          <a:xfrm>
            <a:off x="313801" y="1824038"/>
            <a:ext cx="433962" cy="433962"/>
            <a:chOff x="4701463" y="2554275"/>
            <a:chExt cx="446325" cy="446325"/>
          </a:xfrm>
        </p:grpSpPr>
        <p:sp>
          <p:nvSpPr>
            <p:cNvPr id="48" name="Google Shape;964;p71">
              <a:extLst>
                <a:ext uri="{FF2B5EF4-FFF2-40B4-BE49-F238E27FC236}">
                  <a16:creationId xmlns:a16="http://schemas.microsoft.com/office/drawing/2014/main" id="{0316817A-80D3-FABD-DF66-E9C9AE8BC628}"/>
                </a:ext>
              </a:extLst>
            </p:cNvPr>
            <p:cNvSpPr/>
            <p:nvPr/>
          </p:nvSpPr>
          <p:spPr>
            <a:xfrm>
              <a:off x="4701463" y="2554275"/>
              <a:ext cx="446325" cy="446325"/>
            </a:xfrm>
            <a:custGeom>
              <a:avLst/>
              <a:gdLst/>
              <a:ahLst/>
              <a:cxnLst/>
              <a:rect l="l" t="t" r="r" b="b"/>
              <a:pathLst>
                <a:path w="17853" h="17853" extrusionOk="0">
                  <a:moveTo>
                    <a:pt x="8927" y="703"/>
                  </a:moveTo>
                  <a:cubicBezTo>
                    <a:pt x="11014" y="703"/>
                    <a:pt x="13102" y="1512"/>
                    <a:pt x="14721" y="3132"/>
                  </a:cubicBezTo>
                  <a:cubicBezTo>
                    <a:pt x="16301" y="4684"/>
                    <a:pt x="17077" y="6691"/>
                    <a:pt x="17077" y="8940"/>
                  </a:cubicBezTo>
                  <a:cubicBezTo>
                    <a:pt x="17077" y="13517"/>
                    <a:pt x="13383" y="17076"/>
                    <a:pt x="8940" y="17076"/>
                  </a:cubicBezTo>
                  <a:cubicBezTo>
                    <a:pt x="4363" y="17076"/>
                    <a:pt x="776" y="13517"/>
                    <a:pt x="776" y="8940"/>
                  </a:cubicBezTo>
                  <a:cubicBezTo>
                    <a:pt x="776" y="6691"/>
                    <a:pt x="1579" y="4684"/>
                    <a:pt x="3132" y="3132"/>
                  </a:cubicBezTo>
                  <a:cubicBezTo>
                    <a:pt x="4751" y="1512"/>
                    <a:pt x="6839" y="703"/>
                    <a:pt x="8927" y="703"/>
                  </a:cubicBezTo>
                  <a:close/>
                  <a:moveTo>
                    <a:pt x="8940" y="0"/>
                  </a:moveTo>
                  <a:cubicBezTo>
                    <a:pt x="6585" y="0"/>
                    <a:pt x="4363" y="1017"/>
                    <a:pt x="2677" y="2677"/>
                  </a:cubicBezTo>
                  <a:cubicBezTo>
                    <a:pt x="1017" y="4363"/>
                    <a:pt x="0" y="6584"/>
                    <a:pt x="0" y="8940"/>
                  </a:cubicBezTo>
                  <a:cubicBezTo>
                    <a:pt x="0" y="11268"/>
                    <a:pt x="1017" y="13517"/>
                    <a:pt x="2677" y="15176"/>
                  </a:cubicBezTo>
                  <a:cubicBezTo>
                    <a:pt x="4363" y="16862"/>
                    <a:pt x="6585" y="17853"/>
                    <a:pt x="8940" y="17853"/>
                  </a:cubicBezTo>
                  <a:cubicBezTo>
                    <a:pt x="11269" y="17853"/>
                    <a:pt x="13490" y="16862"/>
                    <a:pt x="15176" y="15176"/>
                  </a:cubicBezTo>
                  <a:cubicBezTo>
                    <a:pt x="16836" y="13517"/>
                    <a:pt x="17853" y="11268"/>
                    <a:pt x="17853" y="8940"/>
                  </a:cubicBezTo>
                  <a:cubicBezTo>
                    <a:pt x="17853" y="6584"/>
                    <a:pt x="16836" y="4363"/>
                    <a:pt x="15176" y="2677"/>
                  </a:cubicBezTo>
                  <a:cubicBezTo>
                    <a:pt x="13490" y="1017"/>
                    <a:pt x="11269" y="0"/>
                    <a:pt x="89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65;p71">
              <a:extLst>
                <a:ext uri="{FF2B5EF4-FFF2-40B4-BE49-F238E27FC236}">
                  <a16:creationId xmlns:a16="http://schemas.microsoft.com/office/drawing/2014/main" id="{31EE7E00-2885-1A99-77E7-041CFCC95FC4}"/>
                </a:ext>
              </a:extLst>
            </p:cNvPr>
            <p:cNvSpPr/>
            <p:nvPr/>
          </p:nvSpPr>
          <p:spPr>
            <a:xfrm>
              <a:off x="4737588" y="2591075"/>
              <a:ext cx="374075" cy="373400"/>
            </a:xfrm>
            <a:custGeom>
              <a:avLst/>
              <a:gdLst/>
              <a:ahLst/>
              <a:cxnLst/>
              <a:rect l="l" t="t" r="r" b="b"/>
              <a:pathLst>
                <a:path w="14963" h="14936" extrusionOk="0">
                  <a:moveTo>
                    <a:pt x="6570" y="5451"/>
                  </a:moveTo>
                  <a:cubicBezTo>
                    <a:pt x="6973" y="5451"/>
                    <a:pt x="7362" y="5542"/>
                    <a:pt x="7709" y="5674"/>
                  </a:cubicBezTo>
                  <a:lnTo>
                    <a:pt x="6585" y="6799"/>
                  </a:lnTo>
                  <a:cubicBezTo>
                    <a:pt x="6478" y="6237"/>
                    <a:pt x="6264" y="5889"/>
                    <a:pt x="5809" y="5567"/>
                  </a:cubicBezTo>
                  <a:cubicBezTo>
                    <a:pt x="6064" y="5486"/>
                    <a:pt x="6320" y="5451"/>
                    <a:pt x="6570" y="5451"/>
                  </a:cubicBezTo>
                  <a:close/>
                  <a:moveTo>
                    <a:pt x="12179" y="6237"/>
                  </a:moveTo>
                  <a:lnTo>
                    <a:pt x="12179" y="8565"/>
                  </a:lnTo>
                  <a:lnTo>
                    <a:pt x="10841" y="7468"/>
                  </a:lnTo>
                  <a:lnTo>
                    <a:pt x="12179" y="6237"/>
                  </a:lnTo>
                  <a:close/>
                  <a:moveTo>
                    <a:pt x="5033" y="5782"/>
                  </a:moveTo>
                  <a:cubicBezTo>
                    <a:pt x="5595" y="6129"/>
                    <a:pt x="5916" y="6692"/>
                    <a:pt x="6023" y="7361"/>
                  </a:cubicBezTo>
                  <a:lnTo>
                    <a:pt x="4578" y="8806"/>
                  </a:lnTo>
                  <a:cubicBezTo>
                    <a:pt x="3801" y="8351"/>
                    <a:pt x="3132" y="7789"/>
                    <a:pt x="2811" y="7468"/>
                  </a:cubicBezTo>
                  <a:cubicBezTo>
                    <a:pt x="3239" y="7013"/>
                    <a:pt x="4015" y="6237"/>
                    <a:pt x="5033" y="5782"/>
                  </a:cubicBezTo>
                  <a:close/>
                  <a:moveTo>
                    <a:pt x="9502" y="6906"/>
                  </a:moveTo>
                  <a:cubicBezTo>
                    <a:pt x="9609" y="7120"/>
                    <a:pt x="9824" y="7361"/>
                    <a:pt x="9824" y="7468"/>
                  </a:cubicBezTo>
                  <a:cubicBezTo>
                    <a:pt x="9502" y="7896"/>
                    <a:pt x="8485" y="9234"/>
                    <a:pt x="7040" y="9475"/>
                  </a:cubicBezTo>
                  <a:lnTo>
                    <a:pt x="9502" y="6906"/>
                  </a:lnTo>
                  <a:close/>
                  <a:moveTo>
                    <a:pt x="7495" y="669"/>
                  </a:moveTo>
                  <a:cubicBezTo>
                    <a:pt x="8940" y="669"/>
                    <a:pt x="10279" y="1098"/>
                    <a:pt x="11376" y="2008"/>
                  </a:cubicBezTo>
                  <a:lnTo>
                    <a:pt x="8271" y="5112"/>
                  </a:lnTo>
                  <a:cubicBezTo>
                    <a:pt x="7709" y="4831"/>
                    <a:pt x="7147" y="4691"/>
                    <a:pt x="6588" y="4691"/>
                  </a:cubicBezTo>
                  <a:cubicBezTo>
                    <a:pt x="6030" y="4691"/>
                    <a:pt x="5474" y="4831"/>
                    <a:pt x="4925" y="5112"/>
                  </a:cubicBezTo>
                  <a:cubicBezTo>
                    <a:pt x="3239" y="5782"/>
                    <a:pt x="2142" y="7120"/>
                    <a:pt x="2142" y="7227"/>
                  </a:cubicBezTo>
                  <a:cubicBezTo>
                    <a:pt x="2008" y="7361"/>
                    <a:pt x="2008" y="7575"/>
                    <a:pt x="2142" y="7682"/>
                  </a:cubicBezTo>
                  <a:cubicBezTo>
                    <a:pt x="2142" y="7682"/>
                    <a:pt x="2918" y="8699"/>
                    <a:pt x="4015" y="9368"/>
                  </a:cubicBezTo>
                  <a:lnTo>
                    <a:pt x="1901" y="11483"/>
                  </a:lnTo>
                  <a:cubicBezTo>
                    <a:pt x="1125" y="10251"/>
                    <a:pt x="670" y="8913"/>
                    <a:pt x="670" y="7468"/>
                  </a:cubicBezTo>
                  <a:cubicBezTo>
                    <a:pt x="670" y="3667"/>
                    <a:pt x="3694" y="669"/>
                    <a:pt x="7495" y="669"/>
                  </a:cubicBezTo>
                  <a:close/>
                  <a:moveTo>
                    <a:pt x="11938" y="2436"/>
                  </a:moveTo>
                  <a:cubicBezTo>
                    <a:pt x="12179" y="2543"/>
                    <a:pt x="12393" y="2784"/>
                    <a:pt x="12500" y="2891"/>
                  </a:cubicBezTo>
                  <a:lnTo>
                    <a:pt x="2918" y="12473"/>
                  </a:lnTo>
                  <a:cubicBezTo>
                    <a:pt x="2677" y="12366"/>
                    <a:pt x="2570" y="12152"/>
                    <a:pt x="2356" y="12045"/>
                  </a:cubicBezTo>
                  <a:cubicBezTo>
                    <a:pt x="3480" y="10920"/>
                    <a:pt x="11510" y="2891"/>
                    <a:pt x="11938" y="2436"/>
                  </a:cubicBezTo>
                  <a:close/>
                  <a:moveTo>
                    <a:pt x="12955" y="3453"/>
                  </a:moveTo>
                  <a:cubicBezTo>
                    <a:pt x="14963" y="6129"/>
                    <a:pt x="14722" y="9903"/>
                    <a:pt x="12286" y="12259"/>
                  </a:cubicBezTo>
                  <a:cubicBezTo>
                    <a:pt x="10933" y="13612"/>
                    <a:pt x="9176" y="14286"/>
                    <a:pt x="7446" y="14286"/>
                  </a:cubicBezTo>
                  <a:cubicBezTo>
                    <a:pt x="6027" y="14286"/>
                    <a:pt x="4626" y="13832"/>
                    <a:pt x="3480" y="12928"/>
                  </a:cubicBezTo>
                  <a:lnTo>
                    <a:pt x="6264" y="10144"/>
                  </a:lnTo>
                  <a:lnTo>
                    <a:pt x="6585" y="10144"/>
                  </a:lnTo>
                  <a:cubicBezTo>
                    <a:pt x="8485" y="10144"/>
                    <a:pt x="9824" y="8699"/>
                    <a:pt x="10386" y="7896"/>
                  </a:cubicBezTo>
                  <a:lnTo>
                    <a:pt x="12286" y="9689"/>
                  </a:lnTo>
                  <a:cubicBezTo>
                    <a:pt x="12286" y="9689"/>
                    <a:pt x="12393" y="9796"/>
                    <a:pt x="12500" y="9796"/>
                  </a:cubicBezTo>
                  <a:cubicBezTo>
                    <a:pt x="12714" y="9796"/>
                    <a:pt x="12848" y="9582"/>
                    <a:pt x="12848" y="9368"/>
                  </a:cubicBezTo>
                  <a:lnTo>
                    <a:pt x="12848" y="5460"/>
                  </a:lnTo>
                  <a:cubicBezTo>
                    <a:pt x="12848" y="5353"/>
                    <a:pt x="12848" y="5219"/>
                    <a:pt x="12714" y="5219"/>
                  </a:cubicBezTo>
                  <a:cubicBezTo>
                    <a:pt x="12661" y="5166"/>
                    <a:pt x="12580" y="5139"/>
                    <a:pt x="12500" y="5139"/>
                  </a:cubicBezTo>
                  <a:cubicBezTo>
                    <a:pt x="12420" y="5139"/>
                    <a:pt x="12340" y="5166"/>
                    <a:pt x="12286" y="5219"/>
                  </a:cubicBezTo>
                  <a:lnTo>
                    <a:pt x="10386" y="6906"/>
                  </a:lnTo>
                  <a:cubicBezTo>
                    <a:pt x="10279" y="6799"/>
                    <a:pt x="10172" y="6558"/>
                    <a:pt x="9931" y="6451"/>
                  </a:cubicBezTo>
                  <a:lnTo>
                    <a:pt x="12955" y="3453"/>
                  </a:lnTo>
                  <a:close/>
                  <a:moveTo>
                    <a:pt x="7495" y="0"/>
                  </a:moveTo>
                  <a:cubicBezTo>
                    <a:pt x="3346" y="0"/>
                    <a:pt x="1" y="3346"/>
                    <a:pt x="1" y="7468"/>
                  </a:cubicBezTo>
                  <a:cubicBezTo>
                    <a:pt x="1" y="11590"/>
                    <a:pt x="3346" y="14935"/>
                    <a:pt x="7495" y="14935"/>
                  </a:cubicBezTo>
                  <a:cubicBezTo>
                    <a:pt x="11617" y="14935"/>
                    <a:pt x="14963" y="11590"/>
                    <a:pt x="14963" y="7468"/>
                  </a:cubicBezTo>
                  <a:cubicBezTo>
                    <a:pt x="14963" y="3346"/>
                    <a:pt x="11617" y="0"/>
                    <a:pt x="74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66;p71">
              <a:extLst>
                <a:ext uri="{FF2B5EF4-FFF2-40B4-BE49-F238E27FC236}">
                  <a16:creationId xmlns:a16="http://schemas.microsoft.com/office/drawing/2014/main" id="{03941A13-06D2-0200-BE71-1EECAFE83951}"/>
                </a:ext>
              </a:extLst>
            </p:cNvPr>
            <p:cNvSpPr/>
            <p:nvPr/>
          </p:nvSpPr>
          <p:spPr>
            <a:xfrm>
              <a:off x="4843988" y="2769050"/>
              <a:ext cx="16750" cy="16750"/>
            </a:xfrm>
            <a:custGeom>
              <a:avLst/>
              <a:gdLst/>
              <a:ahLst/>
              <a:cxnLst/>
              <a:rect l="l" t="t" r="r" b="b"/>
              <a:pathLst>
                <a:path w="670" h="670" extrusionOk="0">
                  <a:moveTo>
                    <a:pt x="322" y="1"/>
                  </a:moveTo>
                  <a:cubicBezTo>
                    <a:pt x="107" y="1"/>
                    <a:pt x="0" y="108"/>
                    <a:pt x="0" y="349"/>
                  </a:cubicBezTo>
                  <a:cubicBezTo>
                    <a:pt x="0" y="456"/>
                    <a:pt x="107" y="670"/>
                    <a:pt x="322" y="670"/>
                  </a:cubicBezTo>
                  <a:cubicBezTo>
                    <a:pt x="562" y="670"/>
                    <a:pt x="669" y="456"/>
                    <a:pt x="669" y="349"/>
                  </a:cubicBezTo>
                  <a:cubicBezTo>
                    <a:pt x="669" y="108"/>
                    <a:pt x="562" y="1"/>
                    <a:pt x="3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5203721" cy="12144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Preprocessing</a:t>
            </a:r>
            <a:endParaRPr lang="he-IL"/>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7" name="Google Shape;421;p50">
            <a:extLst>
              <a:ext uri="{FF2B5EF4-FFF2-40B4-BE49-F238E27FC236}">
                <a16:creationId xmlns:a16="http://schemas.microsoft.com/office/drawing/2014/main" id="{4E48A85C-F8D2-5515-EBBD-F2811EBD622E}"/>
              </a:ext>
            </a:extLst>
          </p:cNvPr>
          <p:cNvSpPr/>
          <p:nvPr/>
        </p:nvSpPr>
        <p:spPr>
          <a:xfrm>
            <a:off x="230449" y="1590437"/>
            <a:ext cx="734700" cy="789000"/>
          </a:xfrm>
          <a:prstGeom prst="rect">
            <a:avLst/>
          </a:prstGeom>
          <a:solidFill>
            <a:schemeClr val="lt2"/>
          </a:solidFill>
          <a:ln w="9525" cap="flat" cmpd="sng">
            <a:solidFill>
              <a:schemeClr val="l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738;p64">
            <a:extLst>
              <a:ext uri="{FF2B5EF4-FFF2-40B4-BE49-F238E27FC236}">
                <a16:creationId xmlns:a16="http://schemas.microsoft.com/office/drawing/2014/main" id="{1AD36C53-4C1E-0B88-AAC5-41E57AAA4B33}"/>
              </a:ext>
            </a:extLst>
          </p:cNvPr>
          <p:cNvGrpSpPr/>
          <p:nvPr/>
        </p:nvGrpSpPr>
        <p:grpSpPr>
          <a:xfrm>
            <a:off x="376264" y="1778245"/>
            <a:ext cx="446350" cy="409375"/>
            <a:chOff x="4720863" y="4010475"/>
            <a:chExt cx="446350" cy="409375"/>
          </a:xfrm>
        </p:grpSpPr>
        <p:sp>
          <p:nvSpPr>
            <p:cNvPr id="9" name="Google Shape;739;p64">
              <a:extLst>
                <a:ext uri="{FF2B5EF4-FFF2-40B4-BE49-F238E27FC236}">
                  <a16:creationId xmlns:a16="http://schemas.microsoft.com/office/drawing/2014/main" id="{E56D5983-BBD8-DC0A-CEDF-77A84C5F2C83}"/>
                </a:ext>
              </a:extLst>
            </p:cNvPr>
            <p:cNvSpPr/>
            <p:nvPr/>
          </p:nvSpPr>
          <p:spPr>
            <a:xfrm>
              <a:off x="4866063" y="4055150"/>
              <a:ext cx="155925" cy="328550"/>
            </a:xfrm>
            <a:custGeom>
              <a:avLst/>
              <a:gdLst/>
              <a:ahLst/>
              <a:cxnLst/>
              <a:rect l="l" t="t" r="r" b="b"/>
              <a:pathLst>
                <a:path w="6237" h="13142" extrusionOk="0">
                  <a:moveTo>
                    <a:pt x="3132" y="857"/>
                  </a:moveTo>
                  <a:cubicBezTo>
                    <a:pt x="3908" y="1526"/>
                    <a:pt x="4470" y="2436"/>
                    <a:pt x="4792" y="3426"/>
                  </a:cubicBezTo>
                  <a:lnTo>
                    <a:pt x="1339" y="3426"/>
                  </a:lnTo>
                  <a:cubicBezTo>
                    <a:pt x="1794" y="2436"/>
                    <a:pt x="2356" y="1526"/>
                    <a:pt x="3132" y="857"/>
                  </a:cubicBezTo>
                  <a:close/>
                  <a:moveTo>
                    <a:pt x="5033" y="4202"/>
                  </a:moveTo>
                  <a:cubicBezTo>
                    <a:pt x="5140" y="4550"/>
                    <a:pt x="5247" y="4871"/>
                    <a:pt x="5247" y="5219"/>
                  </a:cubicBezTo>
                  <a:lnTo>
                    <a:pt x="884" y="5219"/>
                  </a:lnTo>
                  <a:cubicBezTo>
                    <a:pt x="1018" y="4871"/>
                    <a:pt x="1018" y="4550"/>
                    <a:pt x="1125" y="4202"/>
                  </a:cubicBezTo>
                  <a:close/>
                  <a:moveTo>
                    <a:pt x="5354" y="5888"/>
                  </a:moveTo>
                  <a:lnTo>
                    <a:pt x="5354" y="6879"/>
                  </a:lnTo>
                  <a:lnTo>
                    <a:pt x="5247" y="7334"/>
                  </a:lnTo>
                  <a:lnTo>
                    <a:pt x="884" y="7334"/>
                  </a:lnTo>
                  <a:cubicBezTo>
                    <a:pt x="884" y="7013"/>
                    <a:pt x="777" y="6665"/>
                    <a:pt x="884" y="5888"/>
                  </a:cubicBezTo>
                  <a:close/>
                  <a:moveTo>
                    <a:pt x="5247" y="8003"/>
                  </a:moveTo>
                  <a:lnTo>
                    <a:pt x="5140" y="9020"/>
                  </a:lnTo>
                  <a:lnTo>
                    <a:pt x="1125" y="9020"/>
                  </a:lnTo>
                  <a:lnTo>
                    <a:pt x="1018" y="8003"/>
                  </a:lnTo>
                  <a:close/>
                  <a:moveTo>
                    <a:pt x="5033" y="9689"/>
                  </a:moveTo>
                  <a:lnTo>
                    <a:pt x="4792" y="12473"/>
                  </a:lnTo>
                  <a:lnTo>
                    <a:pt x="1339" y="12473"/>
                  </a:lnTo>
                  <a:lnTo>
                    <a:pt x="1125" y="9689"/>
                  </a:lnTo>
                  <a:close/>
                  <a:moveTo>
                    <a:pt x="3129" y="0"/>
                  </a:moveTo>
                  <a:cubicBezTo>
                    <a:pt x="3045" y="0"/>
                    <a:pt x="2958" y="27"/>
                    <a:pt x="2891" y="80"/>
                  </a:cubicBezTo>
                  <a:cubicBezTo>
                    <a:pt x="884" y="1874"/>
                    <a:pt x="1" y="4443"/>
                    <a:pt x="215" y="6879"/>
                  </a:cubicBezTo>
                  <a:lnTo>
                    <a:pt x="670" y="12901"/>
                  </a:lnTo>
                  <a:cubicBezTo>
                    <a:pt x="777" y="13035"/>
                    <a:pt x="884" y="13142"/>
                    <a:pt x="1125" y="13142"/>
                  </a:cubicBezTo>
                  <a:lnTo>
                    <a:pt x="5140" y="13142"/>
                  </a:lnTo>
                  <a:cubicBezTo>
                    <a:pt x="5354" y="13142"/>
                    <a:pt x="5461" y="13035"/>
                    <a:pt x="5461" y="12901"/>
                  </a:cubicBezTo>
                  <a:lnTo>
                    <a:pt x="6023" y="6879"/>
                  </a:lnTo>
                  <a:cubicBezTo>
                    <a:pt x="6237" y="4443"/>
                    <a:pt x="5247" y="1874"/>
                    <a:pt x="3346" y="80"/>
                  </a:cubicBezTo>
                  <a:cubicBezTo>
                    <a:pt x="3293" y="27"/>
                    <a:pt x="3212" y="0"/>
                    <a:pt x="31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0;p64">
              <a:extLst>
                <a:ext uri="{FF2B5EF4-FFF2-40B4-BE49-F238E27FC236}">
                  <a16:creationId xmlns:a16="http://schemas.microsoft.com/office/drawing/2014/main" id="{83BD2494-C58B-200C-C9DE-84215B8F1D35}"/>
                </a:ext>
              </a:extLst>
            </p:cNvPr>
            <p:cNvSpPr/>
            <p:nvPr/>
          </p:nvSpPr>
          <p:spPr>
            <a:xfrm>
              <a:off x="4720863" y="4018325"/>
              <a:ext cx="78325" cy="401525"/>
            </a:xfrm>
            <a:custGeom>
              <a:avLst/>
              <a:gdLst/>
              <a:ahLst/>
              <a:cxnLst/>
              <a:rect l="l" t="t" r="r" b="b"/>
              <a:pathLst>
                <a:path w="3133" h="16061" extrusionOk="0">
                  <a:moveTo>
                    <a:pt x="2463" y="777"/>
                  </a:moveTo>
                  <a:lnTo>
                    <a:pt x="2463" y="2677"/>
                  </a:lnTo>
                  <a:lnTo>
                    <a:pt x="1580" y="4016"/>
                  </a:lnTo>
                  <a:lnTo>
                    <a:pt x="670" y="2677"/>
                  </a:lnTo>
                  <a:lnTo>
                    <a:pt x="670" y="777"/>
                  </a:lnTo>
                  <a:close/>
                  <a:moveTo>
                    <a:pt x="348" y="1"/>
                  </a:moveTo>
                  <a:cubicBezTo>
                    <a:pt x="241" y="1"/>
                    <a:pt x="0" y="215"/>
                    <a:pt x="0" y="456"/>
                  </a:cubicBezTo>
                  <a:lnTo>
                    <a:pt x="0" y="2892"/>
                  </a:lnTo>
                  <a:cubicBezTo>
                    <a:pt x="0" y="2999"/>
                    <a:pt x="0" y="2999"/>
                    <a:pt x="134" y="3132"/>
                  </a:cubicBezTo>
                  <a:lnTo>
                    <a:pt x="1232" y="4685"/>
                  </a:lnTo>
                  <a:lnTo>
                    <a:pt x="1232" y="15391"/>
                  </a:lnTo>
                  <a:lnTo>
                    <a:pt x="348" y="15391"/>
                  </a:lnTo>
                  <a:cubicBezTo>
                    <a:pt x="241" y="15391"/>
                    <a:pt x="0" y="15498"/>
                    <a:pt x="0" y="15712"/>
                  </a:cubicBezTo>
                  <a:cubicBezTo>
                    <a:pt x="0" y="15953"/>
                    <a:pt x="134" y="16060"/>
                    <a:pt x="348" y="16060"/>
                  </a:cubicBezTo>
                  <a:lnTo>
                    <a:pt x="2811" y="16060"/>
                  </a:lnTo>
                  <a:cubicBezTo>
                    <a:pt x="3025" y="16060"/>
                    <a:pt x="3132" y="15953"/>
                    <a:pt x="3132" y="15712"/>
                  </a:cubicBezTo>
                  <a:cubicBezTo>
                    <a:pt x="3132" y="15498"/>
                    <a:pt x="3025" y="15391"/>
                    <a:pt x="2811" y="15391"/>
                  </a:cubicBezTo>
                  <a:lnTo>
                    <a:pt x="1901" y="15391"/>
                  </a:lnTo>
                  <a:lnTo>
                    <a:pt x="1901" y="4685"/>
                  </a:lnTo>
                  <a:lnTo>
                    <a:pt x="3132" y="2999"/>
                  </a:lnTo>
                  <a:lnTo>
                    <a:pt x="3132" y="2785"/>
                  </a:lnTo>
                  <a:lnTo>
                    <a:pt x="3132" y="456"/>
                  </a:lnTo>
                  <a:cubicBezTo>
                    <a:pt x="3132" y="215"/>
                    <a:pt x="3025" y="1"/>
                    <a:pt x="28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1;p64">
              <a:extLst>
                <a:ext uri="{FF2B5EF4-FFF2-40B4-BE49-F238E27FC236}">
                  <a16:creationId xmlns:a16="http://schemas.microsoft.com/office/drawing/2014/main" id="{BD05F864-069F-02BA-DAFF-491DE1E04F76}"/>
                </a:ext>
              </a:extLst>
            </p:cNvPr>
            <p:cNvSpPr/>
            <p:nvPr/>
          </p:nvSpPr>
          <p:spPr>
            <a:xfrm>
              <a:off x="5086213" y="4018325"/>
              <a:ext cx="81000" cy="401525"/>
            </a:xfrm>
            <a:custGeom>
              <a:avLst/>
              <a:gdLst/>
              <a:ahLst/>
              <a:cxnLst/>
              <a:rect l="l" t="t" r="r" b="b"/>
              <a:pathLst>
                <a:path w="3240" h="16061" extrusionOk="0">
                  <a:moveTo>
                    <a:pt x="1580" y="12152"/>
                  </a:moveTo>
                  <a:lnTo>
                    <a:pt x="2463" y="13384"/>
                  </a:lnTo>
                  <a:lnTo>
                    <a:pt x="2463" y="15391"/>
                  </a:lnTo>
                  <a:lnTo>
                    <a:pt x="777" y="15391"/>
                  </a:lnTo>
                  <a:lnTo>
                    <a:pt x="777" y="13384"/>
                  </a:lnTo>
                  <a:lnTo>
                    <a:pt x="1580" y="12152"/>
                  </a:lnTo>
                  <a:close/>
                  <a:moveTo>
                    <a:pt x="456" y="1"/>
                  </a:moveTo>
                  <a:cubicBezTo>
                    <a:pt x="241" y="1"/>
                    <a:pt x="108" y="215"/>
                    <a:pt x="0" y="322"/>
                  </a:cubicBezTo>
                  <a:cubicBezTo>
                    <a:pt x="0" y="563"/>
                    <a:pt x="241" y="777"/>
                    <a:pt x="456" y="777"/>
                  </a:cubicBezTo>
                  <a:lnTo>
                    <a:pt x="1232" y="777"/>
                  </a:lnTo>
                  <a:lnTo>
                    <a:pt x="1232" y="11483"/>
                  </a:lnTo>
                  <a:lnTo>
                    <a:pt x="108" y="13036"/>
                  </a:lnTo>
                  <a:cubicBezTo>
                    <a:pt x="108" y="13170"/>
                    <a:pt x="0" y="13277"/>
                    <a:pt x="0" y="13277"/>
                  </a:cubicBezTo>
                  <a:lnTo>
                    <a:pt x="0" y="15712"/>
                  </a:lnTo>
                  <a:cubicBezTo>
                    <a:pt x="0" y="15953"/>
                    <a:pt x="241" y="16060"/>
                    <a:pt x="456" y="16060"/>
                  </a:cubicBezTo>
                  <a:lnTo>
                    <a:pt x="2784" y="16060"/>
                  </a:lnTo>
                  <a:cubicBezTo>
                    <a:pt x="3025" y="16060"/>
                    <a:pt x="3132" y="15953"/>
                    <a:pt x="3132" y="15712"/>
                  </a:cubicBezTo>
                  <a:lnTo>
                    <a:pt x="3132" y="13277"/>
                  </a:lnTo>
                  <a:lnTo>
                    <a:pt x="3132" y="13036"/>
                  </a:lnTo>
                  <a:lnTo>
                    <a:pt x="2008" y="11483"/>
                  </a:lnTo>
                  <a:lnTo>
                    <a:pt x="2008" y="777"/>
                  </a:lnTo>
                  <a:lnTo>
                    <a:pt x="2784" y="777"/>
                  </a:lnTo>
                  <a:cubicBezTo>
                    <a:pt x="3025" y="777"/>
                    <a:pt x="3132" y="563"/>
                    <a:pt x="3132" y="456"/>
                  </a:cubicBezTo>
                  <a:cubicBezTo>
                    <a:pt x="3239" y="215"/>
                    <a:pt x="3025" y="1"/>
                    <a:pt x="27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42;p64">
              <a:extLst>
                <a:ext uri="{FF2B5EF4-FFF2-40B4-BE49-F238E27FC236}">
                  <a16:creationId xmlns:a16="http://schemas.microsoft.com/office/drawing/2014/main" id="{0E3E6B06-B5FC-92E0-5DF3-62A8984D6EB1}"/>
                </a:ext>
              </a:extLst>
            </p:cNvPr>
            <p:cNvSpPr/>
            <p:nvPr/>
          </p:nvSpPr>
          <p:spPr>
            <a:xfrm>
              <a:off x="4829938" y="4010475"/>
              <a:ext cx="228875" cy="409375"/>
            </a:xfrm>
            <a:custGeom>
              <a:avLst/>
              <a:gdLst/>
              <a:ahLst/>
              <a:cxnLst/>
              <a:rect l="l" t="t" r="r" b="b"/>
              <a:pathLst>
                <a:path w="9155" h="16375" extrusionOk="0">
                  <a:moveTo>
                    <a:pt x="4577" y="770"/>
                  </a:moveTo>
                  <a:cubicBezTo>
                    <a:pt x="7013" y="2644"/>
                    <a:pt x="8351" y="5668"/>
                    <a:pt x="8137" y="8800"/>
                  </a:cubicBezTo>
                  <a:lnTo>
                    <a:pt x="7575" y="15705"/>
                  </a:lnTo>
                  <a:lnTo>
                    <a:pt x="1553" y="15705"/>
                  </a:lnTo>
                  <a:lnTo>
                    <a:pt x="991" y="8800"/>
                  </a:lnTo>
                  <a:cubicBezTo>
                    <a:pt x="669" y="5668"/>
                    <a:pt x="2008" y="2644"/>
                    <a:pt x="4577" y="770"/>
                  </a:cubicBezTo>
                  <a:close/>
                  <a:moveTo>
                    <a:pt x="4534" y="0"/>
                  </a:moveTo>
                  <a:cubicBezTo>
                    <a:pt x="4463" y="0"/>
                    <a:pt x="4403" y="34"/>
                    <a:pt x="4336" y="101"/>
                  </a:cubicBezTo>
                  <a:cubicBezTo>
                    <a:pt x="1553" y="2108"/>
                    <a:pt x="0" y="5454"/>
                    <a:pt x="214" y="8907"/>
                  </a:cubicBezTo>
                  <a:lnTo>
                    <a:pt x="884" y="16026"/>
                  </a:lnTo>
                  <a:cubicBezTo>
                    <a:pt x="884" y="16267"/>
                    <a:pt x="991" y="16374"/>
                    <a:pt x="1231" y="16374"/>
                  </a:cubicBezTo>
                  <a:lnTo>
                    <a:pt x="7816" y="16374"/>
                  </a:lnTo>
                  <a:cubicBezTo>
                    <a:pt x="8030" y="16374"/>
                    <a:pt x="8137" y="16267"/>
                    <a:pt x="8244" y="16026"/>
                  </a:cubicBezTo>
                  <a:lnTo>
                    <a:pt x="8806" y="8907"/>
                  </a:lnTo>
                  <a:cubicBezTo>
                    <a:pt x="9154" y="5454"/>
                    <a:pt x="7575" y="2108"/>
                    <a:pt x="4791" y="101"/>
                  </a:cubicBezTo>
                  <a:cubicBezTo>
                    <a:pt x="4684" y="34"/>
                    <a:pt x="4604" y="0"/>
                    <a:pt x="45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43;p40">
            <a:extLst>
              <a:ext uri="{FF2B5EF4-FFF2-40B4-BE49-F238E27FC236}">
                <a16:creationId xmlns:a16="http://schemas.microsoft.com/office/drawing/2014/main" id="{DD9E048E-8FFC-13E0-A302-431B16C1FAE6}"/>
              </a:ext>
            </a:extLst>
          </p:cNvPr>
          <p:cNvSpPr txBox="1">
            <a:spLocks noGrp="1"/>
          </p:cNvSpPr>
          <p:nvPr>
            <p:ph type="subTitle" idx="1"/>
          </p:nvPr>
        </p:nvSpPr>
        <p:spPr>
          <a:xfrm>
            <a:off x="1098742" y="1588963"/>
            <a:ext cx="5110624" cy="776957"/>
          </a:xfrm>
          <a:prstGeom prst="rect">
            <a:avLst/>
          </a:prstGeom>
        </p:spPr>
        <p:txBody>
          <a:bodyPr spcFirstLastPara="1" wrap="square" lIns="91425" tIns="91425" rIns="91425" bIns="91425" anchor="t" anchorCtr="0">
            <a:noAutofit/>
          </a:bodyPr>
          <a:lstStyle/>
          <a:p>
            <a:pPr marL="0" indent="0">
              <a:lnSpc>
                <a:spcPct val="150000"/>
              </a:lnSpc>
            </a:pPr>
            <a:r>
              <a:rPr lang="en" sz="2400">
                <a:solidFill>
                  <a:schemeClr val="accent6"/>
                </a:solidFill>
              </a:rPr>
              <a:t>Data collection by the </a:t>
            </a:r>
            <a:r>
              <a:rPr lang="en" sz="2400" err="1">
                <a:solidFill>
                  <a:schemeClr val="accent6"/>
                </a:solidFill>
              </a:rPr>
              <a:t>Belmakar</a:t>
            </a:r>
            <a:r>
              <a:rPr lang="en" sz="2400">
                <a:solidFill>
                  <a:schemeClr val="accent6"/>
                </a:solidFill>
              </a:rPr>
              <a:t> lab</a:t>
            </a:r>
            <a:endParaRPr lang="he-IL"/>
          </a:p>
        </p:txBody>
      </p:sp>
      <p:pic>
        <p:nvPicPr>
          <p:cNvPr id="16" name="תמונה 15" descr="תמונה שמכילה ציוד צלילה, ציוד מגן אישי, מסטר צלילה, מסכת חמצן&#10;&#10;התיאור נוצר באופן אוטומטי">
            <a:extLst>
              <a:ext uri="{FF2B5EF4-FFF2-40B4-BE49-F238E27FC236}">
                <a16:creationId xmlns:a16="http://schemas.microsoft.com/office/drawing/2014/main" id="{DC61D724-072C-B4FC-C56C-1E83F63345E3}"/>
              </a:ext>
            </a:extLst>
          </p:cNvPr>
          <p:cNvPicPr>
            <a:picLocks noChangeAspect="1"/>
          </p:cNvPicPr>
          <p:nvPr/>
        </p:nvPicPr>
        <p:blipFill>
          <a:blip r:embed="rId3"/>
          <a:stretch>
            <a:fillRect/>
          </a:stretch>
        </p:blipFill>
        <p:spPr>
          <a:xfrm>
            <a:off x="6399296" y="96253"/>
            <a:ext cx="2677028" cy="266499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7" name="תיבת טקסט 16">
            <a:extLst>
              <a:ext uri="{FF2B5EF4-FFF2-40B4-BE49-F238E27FC236}">
                <a16:creationId xmlns:a16="http://schemas.microsoft.com/office/drawing/2014/main" id="{0798EF6F-418D-6A05-B00F-9E165A8C7423}"/>
              </a:ext>
            </a:extLst>
          </p:cNvPr>
          <p:cNvSpPr txBox="1"/>
          <p:nvPr/>
        </p:nvSpPr>
        <p:spPr>
          <a:xfrm>
            <a:off x="6609848" y="2819900"/>
            <a:ext cx="2255920" cy="477054"/>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a:lnSpc>
                <a:spcPct val="150000"/>
              </a:lnSpc>
            </a:pPr>
            <a:r>
              <a:rPr lang="he-IL" sz="1000" b="1" err="1"/>
              <a:t>Shahar</a:t>
            </a:r>
            <a:r>
              <a:rPr lang="he-IL" sz="1000" b="1"/>
              <a:t> </a:t>
            </a:r>
            <a:r>
              <a:rPr lang="he-IL" sz="1000" b="1" err="1"/>
              <a:t>Chaikin</a:t>
            </a:r>
            <a:r>
              <a:rPr lang="he-IL" sz="1000" b="1"/>
              <a:t> - </a:t>
            </a:r>
            <a:r>
              <a:rPr lang="he-IL" sz="1000" b="1" i="1" err="1"/>
              <a:t>PhD</a:t>
            </a:r>
            <a:r>
              <a:rPr lang="he-IL" sz="1000" b="1" i="1"/>
              <a:t> </a:t>
            </a:r>
            <a:r>
              <a:rPr lang="he-IL" sz="1000" b="1" i="1" err="1"/>
              <a:t>students</a:t>
            </a:r>
            <a:endParaRPr lang="he-IL" sz="1000" b="1" err="1"/>
          </a:p>
          <a:p>
            <a:endParaRPr lang="he-IL" sz="1000" b="1"/>
          </a:p>
        </p:txBody>
      </p:sp>
      <p:pic>
        <p:nvPicPr>
          <p:cNvPr id="18" name="תמונה 17" descr="תמונה שמכילה ריף, מים, מתחת למים, בחוץ&#10;&#10;התיאור נוצר באופן אוטומטי">
            <a:extLst>
              <a:ext uri="{FF2B5EF4-FFF2-40B4-BE49-F238E27FC236}">
                <a16:creationId xmlns:a16="http://schemas.microsoft.com/office/drawing/2014/main" id="{7FAA4FEA-F76E-D51F-7DE0-81F2FAD6D803}"/>
              </a:ext>
            </a:extLst>
          </p:cNvPr>
          <p:cNvPicPr>
            <a:picLocks noChangeAspect="1"/>
          </p:cNvPicPr>
          <p:nvPr/>
        </p:nvPicPr>
        <p:blipFill>
          <a:blip r:embed="rId4"/>
          <a:stretch>
            <a:fillRect/>
          </a:stretch>
        </p:blipFill>
        <p:spPr>
          <a:xfrm>
            <a:off x="3120690" y="2570246"/>
            <a:ext cx="2564231" cy="2499561"/>
          </a:xfrm>
          <a:prstGeom prst="rect">
            <a:avLst/>
          </a:prstGeom>
        </p:spPr>
      </p:pic>
      <p:sp>
        <p:nvSpPr>
          <p:cNvPr id="21" name="תיבת טקסט 20">
            <a:extLst>
              <a:ext uri="{FF2B5EF4-FFF2-40B4-BE49-F238E27FC236}">
                <a16:creationId xmlns:a16="http://schemas.microsoft.com/office/drawing/2014/main" id="{2047238A-EF6D-D3DA-CF0D-DA515941CA43}"/>
              </a:ext>
            </a:extLst>
          </p:cNvPr>
          <p:cNvSpPr txBox="1"/>
          <p:nvPr/>
        </p:nvSpPr>
        <p:spPr>
          <a:xfrm>
            <a:off x="5609724" y="4669756"/>
            <a:ext cx="2917655" cy="40011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r>
              <a:rPr lang="he-IL" sz="1000" b="1" err="1"/>
              <a:t>The</a:t>
            </a:r>
            <a:r>
              <a:rPr lang="he-IL" sz="1000" b="1"/>
              <a:t> </a:t>
            </a:r>
            <a:r>
              <a:rPr lang="he-IL" sz="1000" b="1" err="1"/>
              <a:t>photography</a:t>
            </a:r>
            <a:r>
              <a:rPr lang="he-IL" sz="1000" b="1"/>
              <a:t> </a:t>
            </a:r>
            <a:r>
              <a:rPr lang="he-IL" sz="1000" b="1" err="1"/>
              <a:t>system</a:t>
            </a:r>
            <a:r>
              <a:rPr lang="he-IL" sz="1000" b="1"/>
              <a:t> - </a:t>
            </a:r>
            <a:r>
              <a:rPr lang="he-IL" sz="1000" b="1" err="1"/>
              <a:t>two</a:t>
            </a:r>
            <a:r>
              <a:rPr lang="he-IL" sz="1000" b="1"/>
              <a:t> </a:t>
            </a:r>
            <a:r>
              <a:rPr lang="he-IL" sz="1000" b="1" err="1"/>
              <a:t>Go</a:t>
            </a:r>
            <a:r>
              <a:rPr lang="he-IL" sz="1000" b="1"/>
              <a:t> </a:t>
            </a:r>
            <a:r>
              <a:rPr lang="he-IL" sz="1000" b="1" err="1"/>
              <a:t>Pro</a:t>
            </a:r>
            <a:r>
              <a:rPr lang="he-IL" sz="1000" b="1"/>
              <a:t> 5 </a:t>
            </a:r>
            <a:r>
              <a:rPr lang="he-IL" sz="1000" b="1" err="1"/>
              <a:t>cameras</a:t>
            </a:r>
            <a:r>
              <a:rPr lang="he-IL" sz="1000" b="1"/>
              <a:t> </a:t>
            </a:r>
            <a:r>
              <a:rPr lang="he-IL" sz="1000" b="1" err="1"/>
              <a:t>and</a:t>
            </a:r>
            <a:r>
              <a:rPr lang="he-IL" sz="1000" b="1"/>
              <a:t> a 1.5 </a:t>
            </a:r>
            <a:r>
              <a:rPr lang="he-IL" sz="1000" b="1" err="1"/>
              <a:t>meter</a:t>
            </a:r>
            <a:r>
              <a:rPr lang="he-IL" sz="1000" b="1"/>
              <a:t> </a:t>
            </a:r>
            <a:r>
              <a:rPr lang="he-IL" sz="1000" b="1" err="1"/>
              <a:t>long</a:t>
            </a:r>
            <a:r>
              <a:rPr lang="he-IL" sz="1000" b="1"/>
              <a:t> </a:t>
            </a:r>
            <a:r>
              <a:rPr lang="he-IL" sz="1000" b="1" err="1"/>
              <a:t>rod</a:t>
            </a:r>
            <a:r>
              <a:rPr lang="he-IL" sz="1000" b="1"/>
              <a:t> </a:t>
            </a:r>
            <a:r>
              <a:rPr lang="he-IL" sz="1000" b="1" err="1"/>
              <a:t>with</a:t>
            </a:r>
            <a:r>
              <a:rPr lang="he-IL" sz="1000" b="1"/>
              <a:t> </a:t>
            </a:r>
            <a:r>
              <a:rPr lang="he-IL" sz="1000" b="1" err="1"/>
              <a:t>bait</a:t>
            </a:r>
            <a:endParaRPr lang="he-IL" sz="10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5203721" cy="12144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Preprocessing</a:t>
            </a:r>
            <a:endParaRPr lang="he-IL"/>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4" name="תיבת טקסט 3">
            <a:extLst>
              <a:ext uri="{FF2B5EF4-FFF2-40B4-BE49-F238E27FC236}">
                <a16:creationId xmlns:a16="http://schemas.microsoft.com/office/drawing/2014/main" id="{E95EA796-AC28-272E-D67D-227A90792A67}"/>
              </a:ext>
            </a:extLst>
          </p:cNvPr>
          <p:cNvSpPr txBox="1"/>
          <p:nvPr/>
        </p:nvSpPr>
        <p:spPr>
          <a:xfrm>
            <a:off x="330868" y="1616743"/>
            <a:ext cx="4842710" cy="2893100"/>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marL="285750" indent="-285750">
              <a:buChar char="•"/>
            </a:pPr>
            <a:r>
              <a:rPr lang="he-IL" err="1"/>
              <a:t>Fish</a:t>
            </a:r>
            <a:r>
              <a:rPr lang="he-IL"/>
              <a:t> </a:t>
            </a:r>
            <a:r>
              <a:rPr lang="he-IL" err="1"/>
              <a:t>tagging</a:t>
            </a:r>
            <a:r>
              <a:rPr lang="he-IL"/>
              <a:t> </a:t>
            </a:r>
            <a:r>
              <a:rPr lang="he-IL" err="1"/>
              <a:t>using</a:t>
            </a:r>
            <a:r>
              <a:rPr lang="he-IL"/>
              <a:t> </a:t>
            </a:r>
            <a:r>
              <a:rPr lang="he-IL" err="1"/>
              <a:t>coordinates</a:t>
            </a:r>
            <a:r>
              <a:rPr lang="he-IL"/>
              <a:t> </a:t>
            </a:r>
            <a:r>
              <a:rPr lang="he-IL" err="1"/>
              <a:t>and</a:t>
            </a:r>
            <a:r>
              <a:rPr lang="he-IL"/>
              <a:t> </a:t>
            </a:r>
            <a:r>
              <a:rPr lang="he-IL" err="1"/>
              <a:t>classification</a:t>
            </a:r>
            <a:r>
              <a:rPr lang="he-IL"/>
              <a:t>.</a:t>
            </a:r>
            <a:endParaRPr lang="he-IL" err="1"/>
          </a:p>
          <a:p>
            <a:endParaRPr lang="he-IL"/>
          </a:p>
          <a:p>
            <a:endParaRPr lang="he-IL"/>
          </a:p>
          <a:p>
            <a:endParaRPr lang="he-IL"/>
          </a:p>
          <a:p>
            <a:pPr marL="285750" indent="-285750">
              <a:buChar char="•"/>
            </a:pPr>
            <a:r>
              <a:rPr lang="he-IL" err="1"/>
              <a:t>Finding</a:t>
            </a:r>
            <a:r>
              <a:rPr lang="he-IL"/>
              <a:t> </a:t>
            </a:r>
            <a:r>
              <a:rPr lang="he-IL" err="1"/>
              <a:t>the</a:t>
            </a:r>
            <a:r>
              <a:rPr lang="he-IL"/>
              <a:t> </a:t>
            </a:r>
            <a:r>
              <a:rPr lang="he-IL" err="1"/>
              <a:t>main</a:t>
            </a:r>
            <a:r>
              <a:rPr lang="he-IL"/>
              <a:t> </a:t>
            </a:r>
            <a:r>
              <a:rPr lang="he-IL" err="1"/>
              <a:t>frames</a:t>
            </a:r>
            <a:r>
              <a:rPr lang="he-IL"/>
              <a:t> </a:t>
            </a:r>
            <a:r>
              <a:rPr lang="he-IL" err="1"/>
              <a:t>and</a:t>
            </a:r>
            <a:r>
              <a:rPr lang="he-IL"/>
              <a:t> </a:t>
            </a:r>
            <a:r>
              <a:rPr lang="he-IL" err="1"/>
              <a:t>labeling</a:t>
            </a:r>
            <a:r>
              <a:rPr lang="he-IL"/>
              <a:t> </a:t>
            </a:r>
            <a:r>
              <a:rPr lang="he-IL" err="1"/>
              <a:t>them</a:t>
            </a:r>
            <a:r>
              <a:rPr lang="he-IL"/>
              <a:t> (~ 7 GB)</a:t>
            </a:r>
          </a:p>
          <a:p>
            <a:pPr marL="285750" indent="-285750">
              <a:buChar char="•"/>
            </a:pPr>
            <a:endParaRPr lang="he-IL"/>
          </a:p>
          <a:p>
            <a:pPr marL="285750" indent="-285750">
              <a:buChar char="•"/>
            </a:pPr>
            <a:endParaRPr lang="he-IL"/>
          </a:p>
          <a:p>
            <a:pPr marL="285750" indent="-285750">
              <a:buChar char="•"/>
            </a:pPr>
            <a:endParaRPr lang="he-IL"/>
          </a:p>
          <a:p>
            <a:pPr marL="285750" indent="-285750">
              <a:buChar char="•"/>
            </a:pPr>
            <a:endParaRPr lang="he-IL"/>
          </a:p>
          <a:p>
            <a:pPr marL="285750" indent="-285750">
              <a:buChar char="•"/>
            </a:pPr>
            <a:endParaRPr lang="he-IL"/>
          </a:p>
          <a:p>
            <a:pPr marL="285750" indent="-285750">
              <a:buChar char="•"/>
            </a:pPr>
            <a:r>
              <a:rPr lang="he-IL" err="1"/>
              <a:t>Using</a:t>
            </a:r>
            <a:r>
              <a:rPr lang="he-IL"/>
              <a:t> </a:t>
            </a:r>
            <a:r>
              <a:rPr lang="he-IL" err="1"/>
              <a:t>the</a:t>
            </a:r>
            <a:r>
              <a:rPr lang="he-IL"/>
              <a:t> </a:t>
            </a:r>
            <a:r>
              <a:rPr lang="he-IL" err="1"/>
              <a:t>roboflow</a:t>
            </a:r>
            <a:r>
              <a:rPr lang="he-IL"/>
              <a:t> </a:t>
            </a:r>
            <a:r>
              <a:rPr lang="he-IL" err="1"/>
              <a:t>application</a:t>
            </a:r>
            <a:r>
              <a:rPr lang="he-IL"/>
              <a:t> </a:t>
            </a:r>
            <a:r>
              <a:rPr lang="he-IL" err="1"/>
              <a:t>for</a:t>
            </a:r>
            <a:r>
              <a:rPr lang="he-IL"/>
              <a:t> </a:t>
            </a:r>
            <a:r>
              <a:rPr lang="he-IL" err="1"/>
              <a:t>manual</a:t>
            </a:r>
            <a:r>
              <a:rPr lang="he-IL"/>
              <a:t> </a:t>
            </a:r>
            <a:r>
              <a:rPr lang="he-IL" err="1"/>
              <a:t>labeling</a:t>
            </a:r>
            <a:r>
              <a:rPr lang="he-IL"/>
              <a:t> </a:t>
            </a:r>
            <a:r>
              <a:rPr lang="he-IL" err="1"/>
              <a:t>to</a:t>
            </a:r>
            <a:r>
              <a:rPr lang="he-IL"/>
              <a:t> </a:t>
            </a:r>
            <a:r>
              <a:rPr lang="he-IL" err="1"/>
              <a:t>improve</a:t>
            </a:r>
            <a:r>
              <a:rPr lang="he-IL"/>
              <a:t> </a:t>
            </a:r>
            <a:r>
              <a:rPr lang="he-IL" err="1"/>
              <a:t>the</a:t>
            </a:r>
            <a:r>
              <a:rPr lang="he-IL"/>
              <a:t> </a:t>
            </a:r>
            <a:r>
              <a:rPr lang="he-IL" err="1"/>
              <a:t>learning</a:t>
            </a:r>
            <a:r>
              <a:rPr lang="he-IL"/>
              <a:t> </a:t>
            </a:r>
            <a:r>
              <a:rPr lang="he-IL" err="1"/>
              <a:t>of</a:t>
            </a:r>
            <a:r>
              <a:rPr lang="he-IL"/>
              <a:t> </a:t>
            </a:r>
            <a:r>
              <a:rPr lang="he-IL" err="1"/>
              <a:t>the</a:t>
            </a:r>
            <a:r>
              <a:rPr lang="he-IL"/>
              <a:t> </a:t>
            </a:r>
            <a:r>
              <a:rPr lang="he-IL" err="1"/>
              <a:t>model</a:t>
            </a:r>
            <a:r>
              <a:rPr lang="he-IL"/>
              <a:t>.</a:t>
            </a:r>
          </a:p>
          <a:p>
            <a:pPr marL="285750" indent="-285750">
              <a:buChar char="•"/>
            </a:pPr>
            <a:endParaRPr lang="he-IL"/>
          </a:p>
        </p:txBody>
      </p:sp>
      <p:sp>
        <p:nvSpPr>
          <p:cNvPr id="5" name="תיבת טקסט 4">
            <a:extLst>
              <a:ext uri="{FF2B5EF4-FFF2-40B4-BE49-F238E27FC236}">
                <a16:creationId xmlns:a16="http://schemas.microsoft.com/office/drawing/2014/main" id="{BC166CB3-642D-7A47-113B-299BC5490D55}"/>
              </a:ext>
            </a:extLst>
          </p:cNvPr>
          <p:cNvSpPr txBox="1"/>
          <p:nvPr/>
        </p:nvSpPr>
        <p:spPr>
          <a:xfrm>
            <a:off x="4902869" y="1458829"/>
            <a:ext cx="4241130" cy="830997"/>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marL="228600" indent="-228600">
              <a:buAutoNum type="arabicParenR"/>
            </a:pPr>
            <a:r>
              <a:rPr lang="he-IL" sz="1200"/>
              <a:t>2022-0509_med_campaign_stereoBRUVs_3DPoints</a:t>
            </a:r>
          </a:p>
          <a:p>
            <a:pPr marL="228600" indent="-228600">
              <a:buAutoNum type="arabicParenR"/>
            </a:pPr>
            <a:r>
              <a:rPr lang="he-IL" sz="1200"/>
              <a:t>2022-0509_med_campaign_stereoBRUVs_ImagePtPair</a:t>
            </a:r>
          </a:p>
          <a:p>
            <a:pPr marL="228600" indent="-228600">
              <a:buAutoNum type="arabicParenR"/>
            </a:pPr>
            <a:r>
              <a:rPr lang="he-IL" sz="1200"/>
              <a:t>2022-0509_med_campaign_stereoBRUVs_Lengths</a:t>
            </a:r>
          </a:p>
          <a:p>
            <a:pPr algn="l"/>
            <a:endParaRPr lang="he-IL" sz="1200"/>
          </a:p>
        </p:txBody>
      </p:sp>
      <p:sp>
        <p:nvSpPr>
          <p:cNvPr id="6" name="מלבן 5">
            <a:extLst>
              <a:ext uri="{FF2B5EF4-FFF2-40B4-BE49-F238E27FC236}">
                <a16:creationId xmlns:a16="http://schemas.microsoft.com/office/drawing/2014/main" id="{00F8A055-02C6-C408-607D-3D3392E9D516}"/>
              </a:ext>
            </a:extLst>
          </p:cNvPr>
          <p:cNvSpPr/>
          <p:nvPr/>
        </p:nvSpPr>
        <p:spPr>
          <a:xfrm>
            <a:off x="4850230" y="1413710"/>
            <a:ext cx="4226092" cy="789572"/>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descr="תמונה שמכילה טקסט, צילום מסך, גופן, מספר&#10;&#10;התיאור נוצר באופן אוטומטי">
            <a:extLst>
              <a:ext uri="{FF2B5EF4-FFF2-40B4-BE49-F238E27FC236}">
                <a16:creationId xmlns:a16="http://schemas.microsoft.com/office/drawing/2014/main" id="{E45D086F-B9C2-6B6D-2247-B2C3D5342AE9}"/>
              </a:ext>
            </a:extLst>
          </p:cNvPr>
          <p:cNvPicPr>
            <a:picLocks noChangeAspect="1"/>
          </p:cNvPicPr>
          <p:nvPr/>
        </p:nvPicPr>
        <p:blipFill>
          <a:blip r:embed="rId3"/>
          <a:stretch>
            <a:fillRect/>
          </a:stretch>
        </p:blipFill>
        <p:spPr>
          <a:xfrm>
            <a:off x="1518986" y="2800742"/>
            <a:ext cx="7504698" cy="827890"/>
          </a:xfrm>
          <a:prstGeom prst="rect">
            <a:avLst/>
          </a:prstGeom>
        </p:spPr>
      </p:pic>
      <p:pic>
        <p:nvPicPr>
          <p:cNvPr id="14" name="תמונה 13" descr="תמונה שמכילה גרפיקה, גופן, צילום מסך, עיצוב גרפי&#10;&#10;התיאור נוצר באופן אוטומטי">
            <a:extLst>
              <a:ext uri="{FF2B5EF4-FFF2-40B4-BE49-F238E27FC236}">
                <a16:creationId xmlns:a16="http://schemas.microsoft.com/office/drawing/2014/main" id="{E44CEB1B-5E8A-565B-CED8-EEEBC37FB183}"/>
              </a:ext>
            </a:extLst>
          </p:cNvPr>
          <p:cNvPicPr>
            <a:picLocks noChangeAspect="1"/>
          </p:cNvPicPr>
          <p:nvPr/>
        </p:nvPicPr>
        <p:blipFill>
          <a:blip r:embed="rId4"/>
          <a:stretch>
            <a:fillRect/>
          </a:stretch>
        </p:blipFill>
        <p:spPr>
          <a:xfrm>
            <a:off x="3666624" y="4167870"/>
            <a:ext cx="2743200" cy="687943"/>
          </a:xfrm>
          <a:prstGeom prst="rect">
            <a:avLst/>
          </a:prstGeom>
        </p:spPr>
      </p:pic>
    </p:spTree>
    <p:extLst>
      <p:ext uri="{BB962C8B-B14F-4D97-AF65-F5344CB8AC3E}">
        <p14:creationId xmlns:p14="http://schemas.microsoft.com/office/powerpoint/2010/main" val="4135064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5203721" cy="12144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
              <a:t>Preprocessing</a:t>
            </a:r>
            <a:endParaRPr lang="he-IL"/>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pic>
        <p:nvPicPr>
          <p:cNvPr id="2" name="תמונה 1" descr="תמונה שמכילה טקסט, צילום מסך, תוכנה&#10;&#10;התיאור נוצר באופן אוטומטי">
            <a:extLst>
              <a:ext uri="{FF2B5EF4-FFF2-40B4-BE49-F238E27FC236}">
                <a16:creationId xmlns:a16="http://schemas.microsoft.com/office/drawing/2014/main" id="{F5189165-B804-A107-CB42-4A1D9DFD2933}"/>
              </a:ext>
            </a:extLst>
          </p:cNvPr>
          <p:cNvPicPr>
            <a:picLocks noChangeAspect="1"/>
          </p:cNvPicPr>
          <p:nvPr/>
        </p:nvPicPr>
        <p:blipFill>
          <a:blip r:embed="rId3"/>
          <a:stretch>
            <a:fillRect/>
          </a:stretch>
        </p:blipFill>
        <p:spPr>
          <a:xfrm>
            <a:off x="5369241" y="0"/>
            <a:ext cx="3774611" cy="5143500"/>
          </a:xfrm>
          <a:prstGeom prst="rect">
            <a:avLst/>
          </a:prstGeom>
        </p:spPr>
      </p:pic>
      <p:sp>
        <p:nvSpPr>
          <p:cNvPr id="3" name="מלבן 2">
            <a:extLst>
              <a:ext uri="{FF2B5EF4-FFF2-40B4-BE49-F238E27FC236}">
                <a16:creationId xmlns:a16="http://schemas.microsoft.com/office/drawing/2014/main" id="{D6C10489-E48B-762A-341D-689B50B13897}"/>
              </a:ext>
            </a:extLst>
          </p:cNvPr>
          <p:cNvSpPr/>
          <p:nvPr/>
        </p:nvSpPr>
        <p:spPr>
          <a:xfrm>
            <a:off x="8512341" y="1458828"/>
            <a:ext cx="556461" cy="368467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Google Shape;674;p63">
            <a:extLst>
              <a:ext uri="{FF2B5EF4-FFF2-40B4-BE49-F238E27FC236}">
                <a16:creationId xmlns:a16="http://schemas.microsoft.com/office/drawing/2014/main" id="{90CB9108-E6C6-F4D8-E2BA-49958DCD247E}"/>
              </a:ext>
            </a:extLst>
          </p:cNvPr>
          <p:cNvSpPr txBox="1">
            <a:spLocks/>
          </p:cNvSpPr>
          <p:nvPr/>
        </p:nvSpPr>
        <p:spPr>
          <a:xfrm>
            <a:off x="223495" y="1356082"/>
            <a:ext cx="1852800" cy="574973"/>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lgn="ctr">
              <a:buNone/>
            </a:pPr>
            <a:r>
              <a:rPr lang="en">
                <a:solidFill>
                  <a:schemeClr val="lt2"/>
                </a:solidFill>
              </a:rPr>
              <a:t>Receiving a very unbalanced dataset</a:t>
            </a:r>
            <a:endParaRPr lang="he-IL">
              <a:solidFill>
                <a:schemeClr val="lt2"/>
              </a:solidFill>
            </a:endParaRPr>
          </a:p>
        </p:txBody>
      </p:sp>
      <p:sp>
        <p:nvSpPr>
          <p:cNvPr id="11" name="Google Shape;679;p63">
            <a:extLst>
              <a:ext uri="{FF2B5EF4-FFF2-40B4-BE49-F238E27FC236}">
                <a16:creationId xmlns:a16="http://schemas.microsoft.com/office/drawing/2014/main" id="{7FFB1765-4D57-78AD-052C-E4BFA174253B}"/>
              </a:ext>
            </a:extLst>
          </p:cNvPr>
          <p:cNvSpPr txBox="1">
            <a:spLocks/>
          </p:cNvSpPr>
          <p:nvPr/>
        </p:nvSpPr>
        <p:spPr>
          <a:xfrm>
            <a:off x="2070945" y="2057399"/>
            <a:ext cx="1634728" cy="965999"/>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lgn="ctr">
              <a:buNone/>
            </a:pPr>
            <a:r>
              <a:rPr lang="en">
                <a:solidFill>
                  <a:schemeClr val="lt2"/>
                </a:solidFill>
              </a:rPr>
              <a:t>Creating augmentations for the “rare” species</a:t>
            </a:r>
            <a:endParaRPr lang="he-IL">
              <a:solidFill>
                <a:schemeClr val="lt2"/>
              </a:solidFill>
            </a:endParaRPr>
          </a:p>
        </p:txBody>
      </p:sp>
      <p:sp>
        <p:nvSpPr>
          <p:cNvPr id="17" name="חץ: מכופף 16">
            <a:extLst>
              <a:ext uri="{FF2B5EF4-FFF2-40B4-BE49-F238E27FC236}">
                <a16:creationId xmlns:a16="http://schemas.microsoft.com/office/drawing/2014/main" id="{9568D533-08FF-DDD0-C1AE-F5C4A456EA8D}"/>
              </a:ext>
            </a:extLst>
          </p:cNvPr>
          <p:cNvSpPr/>
          <p:nvPr/>
        </p:nvSpPr>
        <p:spPr>
          <a:xfrm rot="10800000">
            <a:off x="2082965" y="3022934"/>
            <a:ext cx="812132" cy="661736"/>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8" name="חץ: מכופף 17">
            <a:extLst>
              <a:ext uri="{FF2B5EF4-FFF2-40B4-BE49-F238E27FC236}">
                <a16:creationId xmlns:a16="http://schemas.microsoft.com/office/drawing/2014/main" id="{4185943F-31F6-3B56-032F-D883A10A14D6}"/>
              </a:ext>
            </a:extLst>
          </p:cNvPr>
          <p:cNvSpPr/>
          <p:nvPr/>
        </p:nvSpPr>
        <p:spPr>
          <a:xfrm rot="10800000" flipH="1">
            <a:off x="1203157" y="1932572"/>
            <a:ext cx="872289" cy="579019"/>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solidFill>
                <a:schemeClr val="tx1"/>
              </a:solidFill>
            </a:endParaRPr>
          </a:p>
        </p:txBody>
      </p:sp>
      <p:sp>
        <p:nvSpPr>
          <p:cNvPr id="19" name="Google Shape;674;p63">
            <a:extLst>
              <a:ext uri="{FF2B5EF4-FFF2-40B4-BE49-F238E27FC236}">
                <a16:creationId xmlns:a16="http://schemas.microsoft.com/office/drawing/2014/main" id="{B293B5D5-352E-B39B-0051-F57D37182030}"/>
              </a:ext>
            </a:extLst>
          </p:cNvPr>
          <p:cNvSpPr txBox="1">
            <a:spLocks/>
          </p:cNvSpPr>
          <p:nvPr/>
        </p:nvSpPr>
        <p:spPr>
          <a:xfrm>
            <a:off x="223495" y="3303693"/>
            <a:ext cx="1852800" cy="574973"/>
          </a:xfrm>
          <a:prstGeom prst="rect">
            <a:avLst/>
          </a:prstGeom>
          <a:solidFill>
            <a:schemeClr val="lt1"/>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lgn="ctr">
              <a:lnSpc>
                <a:spcPct val="150000"/>
              </a:lnSpc>
              <a:buNone/>
            </a:pPr>
            <a:r>
              <a:rPr lang="en">
                <a:solidFill>
                  <a:schemeClr val="lt2"/>
                </a:solidFill>
              </a:rPr>
              <a:t>Splitting ratio</a:t>
            </a:r>
            <a:endParaRPr lang="he-IL">
              <a:solidFill>
                <a:schemeClr val="lt2"/>
              </a:solidFill>
            </a:endParaRPr>
          </a:p>
        </p:txBody>
      </p:sp>
      <p:sp>
        <p:nvSpPr>
          <p:cNvPr id="20" name="תיבת טקסט 19">
            <a:extLst>
              <a:ext uri="{FF2B5EF4-FFF2-40B4-BE49-F238E27FC236}">
                <a16:creationId xmlns:a16="http://schemas.microsoft.com/office/drawing/2014/main" id="{D5E8A61B-BBC5-7CEC-6138-5BE8A81AE381}"/>
              </a:ext>
            </a:extLst>
          </p:cNvPr>
          <p:cNvSpPr txBox="1"/>
          <p:nvPr/>
        </p:nvSpPr>
        <p:spPr>
          <a:xfrm>
            <a:off x="375987" y="3992980"/>
            <a:ext cx="1466348" cy="553998"/>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marL="171450" indent="-171450">
              <a:buFont typeface="Calibri"/>
              <a:buChar char="-"/>
            </a:pPr>
            <a:r>
              <a:rPr lang="he-IL" sz="1000" err="1"/>
              <a:t>Train</a:t>
            </a:r>
            <a:r>
              <a:rPr lang="he-IL" sz="1000"/>
              <a:t>    70%</a:t>
            </a:r>
            <a:endParaRPr lang="he-IL"/>
          </a:p>
          <a:p>
            <a:pPr marL="171450" indent="-171450">
              <a:buFont typeface="Calibri"/>
              <a:buChar char="-"/>
            </a:pPr>
            <a:r>
              <a:rPr lang="he-IL" sz="1000" err="1"/>
              <a:t>Val</a:t>
            </a:r>
            <a:r>
              <a:rPr lang="he-IL" sz="1000"/>
              <a:t>       15%</a:t>
            </a:r>
          </a:p>
          <a:p>
            <a:pPr marL="171450" indent="-171450">
              <a:buFont typeface="Calibri"/>
              <a:buChar char="-"/>
            </a:pPr>
            <a:r>
              <a:rPr lang="he-IL" sz="1000" err="1"/>
              <a:t>Test</a:t>
            </a:r>
            <a:r>
              <a:rPr lang="he-IL" sz="1000"/>
              <a:t>     15%</a:t>
            </a:r>
          </a:p>
        </p:txBody>
      </p:sp>
      <p:sp>
        <p:nvSpPr>
          <p:cNvPr id="21" name="תיבת טקסט 20">
            <a:extLst>
              <a:ext uri="{FF2B5EF4-FFF2-40B4-BE49-F238E27FC236}">
                <a16:creationId xmlns:a16="http://schemas.microsoft.com/office/drawing/2014/main" id="{B40BA80D-6676-BC9B-9A57-546829228DC1}"/>
              </a:ext>
            </a:extLst>
          </p:cNvPr>
          <p:cNvSpPr txBox="1"/>
          <p:nvPr/>
        </p:nvSpPr>
        <p:spPr>
          <a:xfrm>
            <a:off x="3707231" y="2060407"/>
            <a:ext cx="2022807" cy="1169551"/>
          </a:xfrm>
          <a:prstGeom prst="rect">
            <a:avLst/>
          </a:prstGeom>
          <a:noFill/>
        </p:spPr>
        <p:txBody>
          <a:bodyPr rot="0" spcFirstLastPara="0" vertOverflow="overflow" horzOverflow="overflow" vert="horz" wrap="square" lIns="91440" tIns="45720" rIns="91440" bIns="45720" numCol="1" spcCol="0" rtlCol="1" fromWordArt="0" anchor="t" anchorCtr="0" forceAA="0" compatLnSpc="1">
            <a:prstTxWarp prst="textNoShape">
              <a:avLst/>
            </a:prstTxWarp>
            <a:spAutoFit/>
          </a:bodyPr>
          <a:lstStyle/>
          <a:p>
            <a:pPr marL="171450" indent="-171450">
              <a:buFont typeface="Calibri"/>
              <a:buChar char="-"/>
            </a:pPr>
            <a:r>
              <a:rPr lang="he-IL" sz="1000" err="1"/>
              <a:t>Flip</a:t>
            </a:r>
            <a:r>
              <a:rPr lang="he-IL" sz="1000"/>
              <a:t> </a:t>
            </a:r>
            <a:br>
              <a:rPr lang="en-US"/>
            </a:br>
            <a:r>
              <a:rPr lang="he-IL" sz="1000">
                <a:solidFill>
                  <a:srgbClr val="212529"/>
                </a:solidFill>
              </a:rPr>
              <a:t>)</a:t>
            </a:r>
            <a:r>
              <a:rPr lang="he-IL" sz="1000" err="1">
                <a:solidFill>
                  <a:srgbClr val="212529"/>
                </a:solidFill>
              </a:rPr>
              <a:t>Horizontal</a:t>
            </a:r>
            <a:r>
              <a:rPr lang="he-IL" sz="1000">
                <a:solidFill>
                  <a:srgbClr val="212529"/>
                </a:solidFill>
              </a:rPr>
              <a:t> &amp; </a:t>
            </a:r>
            <a:r>
              <a:rPr lang="he-IL" sz="1000" err="1">
                <a:solidFill>
                  <a:srgbClr val="212529"/>
                </a:solidFill>
              </a:rPr>
              <a:t>Vertical</a:t>
            </a:r>
            <a:r>
              <a:rPr lang="he-IL" sz="1000">
                <a:solidFill>
                  <a:srgbClr val="212529"/>
                </a:solidFill>
              </a:rPr>
              <a:t>(</a:t>
            </a:r>
            <a:endParaRPr lang="he-IL" sz="1000"/>
          </a:p>
          <a:p>
            <a:pPr marL="171450" indent="-171450">
              <a:buFont typeface="Calibri"/>
              <a:buChar char="-"/>
            </a:pPr>
            <a:r>
              <a:rPr lang="he-IL" sz="1000"/>
              <a:t>90° </a:t>
            </a:r>
            <a:r>
              <a:rPr lang="he-IL" sz="1000" err="1"/>
              <a:t>Rotate</a:t>
            </a:r>
            <a:endParaRPr lang="he-IL" sz="1000"/>
          </a:p>
          <a:p>
            <a:pPr marL="171450" indent="-171450">
              <a:buFont typeface="Calibri"/>
              <a:buChar char="-"/>
            </a:pPr>
            <a:r>
              <a:rPr lang="he-IL" sz="1000" err="1"/>
              <a:t>Contrast</a:t>
            </a:r>
          </a:p>
          <a:p>
            <a:pPr marL="171450" indent="-171450">
              <a:buFont typeface="Calibri"/>
              <a:buChar char="-"/>
            </a:pPr>
            <a:r>
              <a:rPr lang="he-IL" sz="1000" err="1"/>
              <a:t>Brightness</a:t>
            </a:r>
            <a:endParaRPr lang="he-IL" sz="1000"/>
          </a:p>
          <a:p>
            <a:pPr marL="171450" indent="-171450">
              <a:buFont typeface="Calibri"/>
              <a:buChar char="-"/>
            </a:pPr>
            <a:r>
              <a:rPr lang="he-IL" sz="1000" err="1"/>
              <a:t>sharpness</a:t>
            </a:r>
            <a:endParaRPr lang="he-IL" sz="1000"/>
          </a:p>
          <a:p>
            <a:pPr marL="285750" indent="-285750">
              <a:buFont typeface="Calibri"/>
              <a:buChar char="-"/>
            </a:pPr>
            <a:endParaRPr lang="he-IL" sz="1000"/>
          </a:p>
        </p:txBody>
      </p:sp>
    </p:spTree>
    <p:extLst>
      <p:ext uri="{BB962C8B-B14F-4D97-AF65-F5344CB8AC3E}">
        <p14:creationId xmlns:p14="http://schemas.microsoft.com/office/powerpoint/2010/main" val="2183890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7948424" cy="1169282"/>
          </a:xfrm>
          <a:prstGeom prst="rect">
            <a:avLst/>
          </a:prstGeom>
        </p:spPr>
        <p:txBody>
          <a:bodyPr spcFirstLastPara="1" wrap="square" lIns="91425" tIns="91425" rIns="91425" bIns="91425" anchor="ctr" anchorCtr="0">
            <a:noAutofit/>
          </a:bodyPr>
          <a:lstStyle/>
          <a:p>
            <a:r>
              <a:rPr lang="en" dirty="0"/>
              <a:t>Modeling - </a:t>
            </a:r>
            <a:r>
              <a:rPr lang="en" sz="2800" dirty="0"/>
              <a:t>Which model to choose?</a:t>
            </a:r>
            <a:endParaRPr lang="en" sz="4400" dirty="0">
              <a:solidFill>
                <a:schemeClr val="bg1"/>
              </a:solidFill>
            </a:endParaRPr>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5" name="Google Shape;261;p42">
            <a:extLst>
              <a:ext uri="{FF2B5EF4-FFF2-40B4-BE49-F238E27FC236}">
                <a16:creationId xmlns:a16="http://schemas.microsoft.com/office/drawing/2014/main" id="{3AE5095F-F633-8E35-F313-6FB66FF95760}"/>
              </a:ext>
            </a:extLst>
          </p:cNvPr>
          <p:cNvSpPr txBox="1">
            <a:spLocks noGrp="1"/>
          </p:cNvSpPr>
          <p:nvPr/>
        </p:nvSpPr>
        <p:spPr>
          <a:xfrm>
            <a:off x="2114332" y="1783578"/>
            <a:ext cx="1689382" cy="785526"/>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buNone/>
            </a:pPr>
            <a:r>
              <a:rPr lang="en" sz="2000" dirty="0">
                <a:solidFill>
                  <a:schemeClr val="lt2"/>
                </a:solidFill>
              </a:rPr>
              <a:t>VGG - 16</a:t>
            </a:r>
          </a:p>
        </p:txBody>
      </p:sp>
      <p:sp>
        <p:nvSpPr>
          <p:cNvPr id="6" name="Google Shape;261;p42">
            <a:extLst>
              <a:ext uri="{FF2B5EF4-FFF2-40B4-BE49-F238E27FC236}">
                <a16:creationId xmlns:a16="http://schemas.microsoft.com/office/drawing/2014/main" id="{59FA248D-B585-3102-B2F2-06A9EF32A701}"/>
              </a:ext>
            </a:extLst>
          </p:cNvPr>
          <p:cNvSpPr txBox="1">
            <a:spLocks noGrp="1"/>
          </p:cNvSpPr>
          <p:nvPr/>
        </p:nvSpPr>
        <p:spPr>
          <a:xfrm>
            <a:off x="2114331" y="3092012"/>
            <a:ext cx="1689382" cy="785526"/>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buNone/>
            </a:pPr>
            <a:r>
              <a:rPr lang="en" sz="2000" dirty="0">
                <a:solidFill>
                  <a:schemeClr val="lt2"/>
                </a:solidFill>
              </a:rPr>
              <a:t>SSD300</a:t>
            </a:r>
          </a:p>
        </p:txBody>
      </p:sp>
      <p:sp>
        <p:nvSpPr>
          <p:cNvPr id="7" name="Google Shape;261;p42">
            <a:extLst>
              <a:ext uri="{FF2B5EF4-FFF2-40B4-BE49-F238E27FC236}">
                <a16:creationId xmlns:a16="http://schemas.microsoft.com/office/drawing/2014/main" id="{8FB28FDE-2771-5A61-5C3C-91B55472A040}"/>
              </a:ext>
            </a:extLst>
          </p:cNvPr>
          <p:cNvSpPr txBox="1">
            <a:spLocks noGrp="1"/>
          </p:cNvSpPr>
          <p:nvPr/>
        </p:nvSpPr>
        <p:spPr>
          <a:xfrm>
            <a:off x="5174865" y="1783578"/>
            <a:ext cx="1914974" cy="785526"/>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buNone/>
            </a:pPr>
            <a:r>
              <a:rPr lang="en" sz="2000" dirty="0">
                <a:solidFill>
                  <a:schemeClr val="lt2"/>
                </a:solidFill>
              </a:rPr>
              <a:t>ResNet - 50</a:t>
            </a:r>
          </a:p>
        </p:txBody>
      </p:sp>
      <p:sp>
        <p:nvSpPr>
          <p:cNvPr id="8" name="Google Shape;261;p42">
            <a:extLst>
              <a:ext uri="{FF2B5EF4-FFF2-40B4-BE49-F238E27FC236}">
                <a16:creationId xmlns:a16="http://schemas.microsoft.com/office/drawing/2014/main" id="{5675FF41-4DD8-3D69-825F-A1E14BD42D7E}"/>
              </a:ext>
            </a:extLst>
          </p:cNvPr>
          <p:cNvSpPr txBox="1">
            <a:spLocks noGrp="1"/>
          </p:cNvSpPr>
          <p:nvPr/>
        </p:nvSpPr>
        <p:spPr>
          <a:xfrm>
            <a:off x="5167593" y="3092012"/>
            <a:ext cx="1915965" cy="791806"/>
          </a:xfrm>
          <a:prstGeom prst="rect">
            <a:avLst/>
          </a:pr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1150" algn="l" rtl="0">
              <a:lnSpc>
                <a:spcPct val="100000"/>
              </a:lnSpc>
              <a:spcBef>
                <a:spcPts val="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1pPr>
            <a:lvl2pPr marL="914400" marR="0" lvl="1"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2pPr>
            <a:lvl3pPr marL="1371600" marR="0" lvl="2"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3pPr>
            <a:lvl4pPr marL="1828800" marR="0" lvl="3"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4pPr>
            <a:lvl5pPr marL="2286000" marR="0" lvl="4"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5pPr>
            <a:lvl6pPr marL="2743200" marR="0" lvl="5"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6pPr>
            <a:lvl7pPr marL="3200400" marR="0" lvl="6"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7pPr>
            <a:lvl8pPr marL="3657600" marR="0" lvl="7" indent="-311150" algn="l" rtl="0">
              <a:lnSpc>
                <a:spcPct val="100000"/>
              </a:lnSpc>
              <a:spcBef>
                <a:spcPts val="1600"/>
              </a:spcBef>
              <a:spcAft>
                <a:spcPts val="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8pPr>
            <a:lvl9pPr marL="4114800" marR="0" lvl="8" indent="-311150" algn="l" rtl="0">
              <a:lnSpc>
                <a:spcPct val="100000"/>
              </a:lnSpc>
              <a:spcBef>
                <a:spcPts val="1600"/>
              </a:spcBef>
              <a:spcAft>
                <a:spcPts val="1600"/>
              </a:spcAft>
              <a:buClr>
                <a:schemeClr val="lt1"/>
              </a:buClr>
              <a:buSzPts val="1300"/>
              <a:buFont typeface="Heebo Medium"/>
              <a:buChar char="■"/>
              <a:defRPr sz="1300" b="0" i="0" u="none" strike="noStrike" cap="none">
                <a:solidFill>
                  <a:schemeClr val="lt1"/>
                </a:solidFill>
                <a:latin typeface="Heebo Medium"/>
                <a:ea typeface="Heebo Medium"/>
                <a:cs typeface="Heebo Medium"/>
                <a:sym typeface="Heebo Medium"/>
              </a:defRPr>
            </a:lvl9pPr>
          </a:lstStyle>
          <a:p>
            <a:pPr marL="0" indent="0">
              <a:buNone/>
            </a:pPr>
            <a:r>
              <a:rPr lang="en" sz="2000" dirty="0">
                <a:solidFill>
                  <a:schemeClr val="lt2"/>
                </a:solidFill>
              </a:rPr>
              <a:t>YOLO</a:t>
            </a:r>
            <a:r>
              <a:rPr lang="en" sz="1400" dirty="0">
                <a:solidFill>
                  <a:schemeClr val="lt2"/>
                </a:solidFill>
              </a:rPr>
              <a:t>v</a:t>
            </a:r>
            <a:r>
              <a:rPr lang="en" sz="2000" dirty="0">
                <a:solidFill>
                  <a:schemeClr val="lt2"/>
                </a:solidFill>
              </a:rPr>
              <a:t>8</a:t>
            </a:r>
          </a:p>
        </p:txBody>
      </p:sp>
      <p:pic>
        <p:nvPicPr>
          <p:cNvPr id="9" name="תמונה 8" descr="תמונה שמכילה טקסט, גופן, גרפיקה, עיצוב&#10;&#10;התיאור נוצר באופן אוטומטי">
            <a:extLst>
              <a:ext uri="{FF2B5EF4-FFF2-40B4-BE49-F238E27FC236}">
                <a16:creationId xmlns:a16="http://schemas.microsoft.com/office/drawing/2014/main" id="{16F3A362-E4A3-DE7E-0E86-EBFCB073A70F}"/>
              </a:ext>
            </a:extLst>
          </p:cNvPr>
          <p:cNvPicPr>
            <a:picLocks noChangeAspect="1"/>
          </p:cNvPicPr>
          <p:nvPr/>
        </p:nvPicPr>
        <p:blipFill>
          <a:blip r:embed="rId3"/>
          <a:stretch>
            <a:fillRect/>
          </a:stretch>
        </p:blipFill>
        <p:spPr>
          <a:xfrm>
            <a:off x="1003" y="1782429"/>
            <a:ext cx="2111042" cy="789071"/>
          </a:xfrm>
          <a:prstGeom prst="rect">
            <a:avLst/>
          </a:prstGeom>
        </p:spPr>
      </p:pic>
      <p:pic>
        <p:nvPicPr>
          <p:cNvPr id="10" name="תמונה 9" descr="תמונה שמכילה גופן, גרפיקה, לוגו, עיצוב גרפי&#10;&#10;התיאור נוצר באופן אוטומטי">
            <a:extLst>
              <a:ext uri="{FF2B5EF4-FFF2-40B4-BE49-F238E27FC236}">
                <a16:creationId xmlns:a16="http://schemas.microsoft.com/office/drawing/2014/main" id="{5A2C5CEE-BE8D-6A42-20B4-59BAB25C6AAE}"/>
              </a:ext>
            </a:extLst>
          </p:cNvPr>
          <p:cNvPicPr>
            <a:picLocks noChangeAspect="1"/>
          </p:cNvPicPr>
          <p:nvPr/>
        </p:nvPicPr>
        <p:blipFill>
          <a:blip r:embed="rId4"/>
          <a:stretch>
            <a:fillRect/>
          </a:stretch>
        </p:blipFill>
        <p:spPr>
          <a:xfrm>
            <a:off x="-21557" y="3090862"/>
            <a:ext cx="2133600" cy="789071"/>
          </a:xfrm>
          <a:prstGeom prst="rect">
            <a:avLst/>
          </a:prstGeom>
        </p:spPr>
      </p:pic>
      <p:pic>
        <p:nvPicPr>
          <p:cNvPr id="12" name="תמונה 11" descr="תמונה שמכילה צילום מסך, גופן, גרפיקה, כחול חשמלי&#10;&#10;התיאור נוצר באופן אוטומטי">
            <a:extLst>
              <a:ext uri="{FF2B5EF4-FFF2-40B4-BE49-F238E27FC236}">
                <a16:creationId xmlns:a16="http://schemas.microsoft.com/office/drawing/2014/main" id="{0239107F-DA73-128B-9F18-C295F0FD6DFB}"/>
              </a:ext>
            </a:extLst>
          </p:cNvPr>
          <p:cNvPicPr>
            <a:picLocks noChangeAspect="1"/>
          </p:cNvPicPr>
          <p:nvPr/>
        </p:nvPicPr>
        <p:blipFill>
          <a:blip r:embed="rId5"/>
          <a:stretch>
            <a:fillRect/>
          </a:stretch>
        </p:blipFill>
        <p:spPr>
          <a:xfrm>
            <a:off x="7088958" y="1782428"/>
            <a:ext cx="2114198" cy="789072"/>
          </a:xfrm>
          <a:prstGeom prst="rect">
            <a:avLst/>
          </a:prstGeom>
        </p:spPr>
      </p:pic>
      <p:pic>
        <p:nvPicPr>
          <p:cNvPr id="13" name="תמונה 12" descr="תמונה שמכילה גרפיקה, סיגלית, גופן, עיצוב גרפי&#10;&#10;התיאור נוצר באופן אוטומטי">
            <a:extLst>
              <a:ext uri="{FF2B5EF4-FFF2-40B4-BE49-F238E27FC236}">
                <a16:creationId xmlns:a16="http://schemas.microsoft.com/office/drawing/2014/main" id="{C2DBCD8B-68A6-8EDC-7F7F-52DC2F2EC12B}"/>
              </a:ext>
            </a:extLst>
          </p:cNvPr>
          <p:cNvPicPr>
            <a:picLocks noChangeAspect="1"/>
          </p:cNvPicPr>
          <p:nvPr/>
        </p:nvPicPr>
        <p:blipFill>
          <a:blip r:embed="rId6"/>
          <a:stretch>
            <a:fillRect/>
          </a:stretch>
        </p:blipFill>
        <p:spPr>
          <a:xfrm>
            <a:off x="7067654" y="3094003"/>
            <a:ext cx="2124181" cy="789320"/>
          </a:xfrm>
          <a:prstGeom prst="rect">
            <a:avLst/>
          </a:prstGeom>
        </p:spPr>
      </p:pic>
    </p:spTree>
    <p:extLst>
      <p:ext uri="{BB962C8B-B14F-4D97-AF65-F5344CB8AC3E}">
        <p14:creationId xmlns:p14="http://schemas.microsoft.com/office/powerpoint/2010/main" val="2537400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6"/>
          <p:cNvSpPr txBox="1">
            <a:spLocks noGrp="1"/>
          </p:cNvSpPr>
          <p:nvPr>
            <p:ph type="title"/>
          </p:nvPr>
        </p:nvSpPr>
        <p:spPr>
          <a:xfrm>
            <a:off x="1198413" y="2799"/>
            <a:ext cx="7948424" cy="1169282"/>
          </a:xfrm>
          <a:prstGeom prst="rect">
            <a:avLst/>
          </a:prstGeom>
        </p:spPr>
        <p:txBody>
          <a:bodyPr spcFirstLastPara="1" wrap="square" lIns="91425" tIns="91425" rIns="91425" bIns="91425" anchor="ctr" anchorCtr="0">
            <a:noAutofit/>
          </a:bodyPr>
          <a:lstStyle/>
          <a:p>
            <a:r>
              <a:rPr lang="en" dirty="0"/>
              <a:t>Modeling - </a:t>
            </a:r>
            <a:r>
              <a:rPr lang="en" sz="2800" dirty="0"/>
              <a:t>Which model size to choose?</a:t>
            </a:r>
          </a:p>
        </p:txBody>
      </p:sp>
      <p:sp>
        <p:nvSpPr>
          <p:cNvPr id="325" name="Google Shape;325;p46"/>
          <p:cNvSpPr txBox="1">
            <a:spLocks noGrp="1"/>
          </p:cNvSpPr>
          <p:nvPr>
            <p:ph type="title" idx="2"/>
          </p:nvPr>
        </p:nvSpPr>
        <p:spPr>
          <a:xfrm>
            <a:off x="-7" y="2897"/>
            <a:ext cx="1195500" cy="116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pic>
        <p:nvPicPr>
          <p:cNvPr id="3" name="תמונה 2" descr="תמונה שמכילה טקסט, צילום מסך, תוכנה, דף אינטרנט&#10;&#10;התיאור נוצר באופן אוטומטי">
            <a:extLst>
              <a:ext uri="{FF2B5EF4-FFF2-40B4-BE49-F238E27FC236}">
                <a16:creationId xmlns:a16="http://schemas.microsoft.com/office/drawing/2014/main" id="{D6957E16-CDD1-B071-C427-18DF5866E53A}"/>
              </a:ext>
            </a:extLst>
          </p:cNvPr>
          <p:cNvPicPr>
            <a:picLocks noChangeAspect="1"/>
          </p:cNvPicPr>
          <p:nvPr/>
        </p:nvPicPr>
        <p:blipFill rotWithShape="1">
          <a:blip r:embed="rId3"/>
          <a:srcRect l="880" t="1009" r="880" b="864"/>
          <a:stretch/>
        </p:blipFill>
        <p:spPr>
          <a:xfrm>
            <a:off x="5115618" y="923192"/>
            <a:ext cx="4031164" cy="4094710"/>
          </a:xfrm>
          <a:prstGeom prst="rect">
            <a:avLst/>
          </a:prstGeom>
        </p:spPr>
      </p:pic>
      <p:pic>
        <p:nvPicPr>
          <p:cNvPr id="4" name="תמונה 3" descr="תמונה שמכילה טקסט, צילום מסך, מספר, גופן&#10;&#10;התיאור נוצר באופן אוטומטי">
            <a:extLst>
              <a:ext uri="{FF2B5EF4-FFF2-40B4-BE49-F238E27FC236}">
                <a16:creationId xmlns:a16="http://schemas.microsoft.com/office/drawing/2014/main" id="{18026510-027A-C36B-978A-A903FC68D85E}"/>
              </a:ext>
            </a:extLst>
          </p:cNvPr>
          <p:cNvPicPr>
            <a:picLocks noChangeAspect="1"/>
          </p:cNvPicPr>
          <p:nvPr/>
        </p:nvPicPr>
        <p:blipFill>
          <a:blip r:embed="rId4"/>
          <a:stretch>
            <a:fillRect/>
          </a:stretch>
        </p:blipFill>
        <p:spPr>
          <a:xfrm>
            <a:off x="403086" y="2160343"/>
            <a:ext cx="4532016" cy="1620402"/>
          </a:xfrm>
          <a:prstGeom prst="rect">
            <a:avLst/>
          </a:prstGeom>
        </p:spPr>
      </p:pic>
    </p:spTree>
    <p:extLst>
      <p:ext uri="{BB962C8B-B14F-4D97-AF65-F5344CB8AC3E}">
        <p14:creationId xmlns:p14="http://schemas.microsoft.com/office/powerpoint/2010/main" val="3315105779"/>
      </p:ext>
    </p:extLst>
  </p:cSld>
  <p:clrMapOvr>
    <a:masterClrMapping/>
  </p:clrMapOvr>
</p:sld>
</file>

<file path=ppt/theme/theme1.xml><?xml version="1.0" encoding="utf-8"?>
<a:theme xmlns:a="http://schemas.openxmlformats.org/drawingml/2006/main" name="Happy Go Fishing Day! by Slidesgo">
  <a:themeElements>
    <a:clrScheme name="Simple Light">
      <a:dk1>
        <a:srgbClr val="000000"/>
      </a:dk1>
      <a:lt1>
        <a:srgbClr val="194B79"/>
      </a:lt1>
      <a:dk2>
        <a:srgbClr val="C9DAF8"/>
      </a:dk2>
      <a:lt2>
        <a:srgbClr val="FFFFFF"/>
      </a:lt2>
      <a:accent1>
        <a:srgbClr val="FFFFFF"/>
      </a:accent1>
      <a:accent2>
        <a:srgbClr val="FFFFFF"/>
      </a:accent2>
      <a:accent3>
        <a:srgbClr val="FFFFFF"/>
      </a:accent3>
      <a:accent4>
        <a:srgbClr val="FFFFFF"/>
      </a:accent4>
      <a:accent5>
        <a:srgbClr val="FFFFFF"/>
      </a:accent5>
      <a:accent6>
        <a:srgbClr val="FFFFFF"/>
      </a:accent6>
      <a:hlink>
        <a:srgbClr val="194B7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‫הצגה על המסך (16:9)</PresentationFormat>
  <Slides>15</Slides>
  <Notes>15</Notes>
  <HiddenSlides>0</HiddenSlides>
  <ScaleCrop>false</ScaleCrop>
  <HeadingPairs>
    <vt:vector size="4" baseType="variant">
      <vt:variant>
        <vt:lpstr>ערכת נושא</vt:lpstr>
      </vt:variant>
      <vt:variant>
        <vt:i4>2</vt:i4>
      </vt:variant>
      <vt:variant>
        <vt:lpstr>כותרות שקופיות</vt:lpstr>
      </vt:variant>
      <vt:variant>
        <vt:i4>15</vt:i4>
      </vt:variant>
    </vt:vector>
  </HeadingPairs>
  <TitlesOfParts>
    <vt:vector size="17" baseType="lpstr">
      <vt:lpstr>Happy Go Fishing Day! by Slidesgo</vt:lpstr>
      <vt:lpstr>Slidesgo Final Pages</vt:lpstr>
      <vt:lpstr>FishNet</vt:lpstr>
      <vt:lpstr>Goal! </vt:lpstr>
      <vt:lpstr>Table of contents</vt:lpstr>
      <vt:lpstr>Introduction</vt:lpstr>
      <vt:lpstr>Preprocessing</vt:lpstr>
      <vt:lpstr>Preprocessing</vt:lpstr>
      <vt:lpstr>Preprocessing</vt:lpstr>
      <vt:lpstr>Modeling - Which model to choose?</vt:lpstr>
      <vt:lpstr>Modeling - Which model size to choose?</vt:lpstr>
      <vt:lpstr>Modeling - optimizer</vt:lpstr>
      <vt:lpstr>Modeling - dropout</vt:lpstr>
      <vt:lpstr>Modeling - Freezing layers</vt:lpstr>
      <vt:lpstr>Results</vt:lpstr>
      <vt:lpstr>Results - rare</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cp:revision>630</cp:revision>
  <dcterms:modified xsi:type="dcterms:W3CDTF">2024-05-29T09:04:43Z</dcterms:modified>
</cp:coreProperties>
</file>